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72" r:id="rId11"/>
    <p:sldId id="275" r:id="rId12"/>
    <p:sldId id="278" r:id="rId13"/>
    <p:sldId id="279" r:id="rId14"/>
    <p:sldId id="283" r:id="rId15"/>
    <p:sldId id="280" r:id="rId16"/>
    <p:sldId id="281" r:id="rId17"/>
    <p:sldId id="282" r:id="rId18"/>
  </p:sldIdLst>
  <p:sldSz cx="14630400" cy="8229600"/>
  <p:notesSz cx="8229600" cy="14630400"/>
  <p:embeddedFontLst>
    <p:embeddedFont>
      <p:font typeface="Agency FB" panose="020B0503020202020204" pitchFamily="34" charset="0"/>
      <p:regular r:id="rId2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FBF3B-78E2-4C95-9B1E-6BA57577E6D9}" v="65" dt="2024-12-17T19:33:11.720"/>
    <p1510:client id="{FAE89342-C962-4C61-8A32-AFE9DF738B0C}" v="1" dt="2024-12-18T11:49:23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1" d="100"/>
          <a:sy n="71" d="100"/>
        </p:scale>
        <p:origin x="56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5AEFBF3B-78E2-4C95-9B1E-6BA57577E6D9}"/>
    <pc:docChg chg="undo redo custSel addSld delSld modSld sldOrd">
      <pc:chgData name="Mikel Telo" userId="fe634e7b74a3d0f5" providerId="LiveId" clId="{5AEFBF3B-78E2-4C95-9B1E-6BA57577E6D9}" dt="2024-12-17T19:35:36.497" v="4000" actId="26606"/>
      <pc:docMkLst>
        <pc:docMk/>
      </pc:docMkLst>
      <pc:sldChg chg="addSp delSp modSp mod modClrScheme chgLayout">
        <pc:chgData name="Mikel Telo" userId="fe634e7b74a3d0f5" providerId="LiveId" clId="{5AEFBF3B-78E2-4C95-9B1E-6BA57577E6D9}" dt="2024-12-17T00:05:37.867" v="6" actId="6264"/>
        <pc:sldMkLst>
          <pc:docMk/>
          <pc:sldMk cId="0" sldId="256"/>
        </pc:sldMkLst>
        <pc:spChg chg="mod">
          <ac:chgData name="Mikel Telo" userId="fe634e7b74a3d0f5" providerId="LiveId" clId="{5AEFBF3B-78E2-4C95-9B1E-6BA57577E6D9}" dt="2024-12-16T23:58:55.776" v="0"/>
          <ac:spMkLst>
            <pc:docMk/>
            <pc:sldMk cId="0" sldId="256"/>
            <ac:spMk id="7" creationId="{00000000-0000-0000-0000-000000000000}"/>
          </ac:spMkLst>
        </pc:spChg>
        <pc:picChg chg="add mod">
          <ac:chgData name="Mikel Telo" userId="fe634e7b74a3d0f5" providerId="LiveId" clId="{5AEFBF3B-78E2-4C95-9B1E-6BA57577E6D9}" dt="2024-12-16T23:59:22.440" v="3" actId="1076"/>
          <ac:picMkLst>
            <pc:docMk/>
            <pc:sldMk cId="0" sldId="256"/>
            <ac:picMk id="8" creationId="{E7534785-3159-DEC4-4515-396AC7A9A50D}"/>
          </ac:picMkLst>
        </pc:picChg>
      </pc:sldChg>
      <pc:sldChg chg="addSp modSp mod modClrScheme chgLayout">
        <pc:chgData name="Mikel Telo" userId="fe634e7b74a3d0f5" providerId="LiveId" clId="{5AEFBF3B-78E2-4C95-9B1E-6BA57577E6D9}" dt="2024-12-17T18:40:43.551" v="3437" actId="29295"/>
        <pc:sldMkLst>
          <pc:docMk/>
          <pc:sldMk cId="0" sldId="257"/>
        </pc:sldMkLst>
        <pc:spChg chg="mod">
          <ac:chgData name="Mikel Telo" userId="fe634e7b74a3d0f5" providerId="LiveId" clId="{5AEFBF3B-78E2-4C95-9B1E-6BA57577E6D9}" dt="2024-12-17T17:02:36.560" v="1062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2:23.174" v="1060" actId="1076"/>
          <ac:spMkLst>
            <pc:docMk/>
            <pc:sldMk cId="0" sldId="257"/>
            <ac:spMk id="17" creationId="{00000000-0000-0000-0000-000000000000}"/>
          </ac:spMkLst>
        </pc:spChg>
        <pc:picChg chg="add mod">
          <ac:chgData name="Mikel Telo" userId="fe634e7b74a3d0f5" providerId="LiveId" clId="{5AEFBF3B-78E2-4C95-9B1E-6BA57577E6D9}" dt="2024-12-17T17:19:12.509" v="1084" actId="14861"/>
          <ac:picMkLst>
            <pc:docMk/>
            <pc:sldMk cId="0" sldId="257"/>
            <ac:picMk id="19" creationId="{645D1503-2429-9FFC-7496-0A1C051469E7}"/>
          </ac:picMkLst>
        </pc:picChg>
        <pc:picChg chg="add mod">
          <ac:chgData name="Mikel Telo" userId="fe634e7b74a3d0f5" providerId="LiveId" clId="{5AEFBF3B-78E2-4C95-9B1E-6BA57577E6D9}" dt="2024-12-17T18:40:43.551" v="3437" actId="29295"/>
          <ac:picMkLst>
            <pc:docMk/>
            <pc:sldMk cId="0" sldId="257"/>
            <ac:picMk id="21" creationId="{CEE234CF-B3FC-7F4B-307E-ACC2B2B824CD}"/>
          </ac:picMkLst>
        </pc:picChg>
      </pc:sldChg>
      <pc:sldChg chg="mod modClrScheme chgLayout">
        <pc:chgData name="Mikel Telo" userId="fe634e7b74a3d0f5" providerId="LiveId" clId="{5AEFBF3B-78E2-4C95-9B1E-6BA57577E6D9}" dt="2024-12-17T00:05:24.647" v="4" actId="700"/>
        <pc:sldMkLst>
          <pc:docMk/>
          <pc:sldMk cId="0" sldId="258"/>
        </pc:sldMkLst>
      </pc:sldChg>
      <pc:sldChg chg="addSp delSp modSp mod modClrScheme chgLayout">
        <pc:chgData name="Mikel Telo" userId="fe634e7b74a3d0f5" providerId="LiveId" clId="{5AEFBF3B-78E2-4C95-9B1E-6BA57577E6D9}" dt="2024-12-17T15:57:14.002" v="37" actId="20577"/>
        <pc:sldMkLst>
          <pc:docMk/>
          <pc:sldMk cId="0" sldId="259"/>
        </pc:sldMkLst>
        <pc:spChg chg="mod">
          <ac:chgData name="Mikel Telo" userId="fe634e7b74a3d0f5" providerId="LiveId" clId="{5AEFBF3B-78E2-4C95-9B1E-6BA57577E6D9}" dt="2024-12-17T15:57:14.002" v="37" actId="20577"/>
          <ac:spMkLst>
            <pc:docMk/>
            <pc:sldMk cId="0" sldId="259"/>
            <ac:spMk id="12" creationId="{00000000-0000-0000-0000-000000000000}"/>
          </ac:spMkLst>
        </pc:spChg>
        <pc:picChg chg="add mod">
          <ac:chgData name="Mikel Telo" userId="fe634e7b74a3d0f5" providerId="LiveId" clId="{5AEFBF3B-78E2-4C95-9B1E-6BA57577E6D9}" dt="2024-12-17T15:52:39.509" v="15" actId="14100"/>
          <ac:picMkLst>
            <pc:docMk/>
            <pc:sldMk cId="0" sldId="259"/>
            <ac:picMk id="14" creationId="{A75CC125-067A-1B60-7887-0A6E9FC40435}"/>
          </ac:picMkLst>
        </pc:picChg>
        <pc:picChg chg="mod">
          <ac:chgData name="Mikel Telo" userId="fe634e7b74a3d0f5" providerId="LiveId" clId="{5AEFBF3B-78E2-4C95-9B1E-6BA57577E6D9}" dt="2024-12-17T15:52:47.578" v="16" actId="14100"/>
          <ac:picMkLst>
            <pc:docMk/>
            <pc:sldMk cId="0" sldId="259"/>
            <ac:picMk id="17" creationId="{8FF254C6-337A-EB3E-4777-1C67B305CD27}"/>
          </ac:picMkLst>
        </pc:picChg>
        <pc:picChg chg="del">
          <ac:chgData name="Mikel Telo" userId="fe634e7b74a3d0f5" providerId="LiveId" clId="{5AEFBF3B-78E2-4C95-9B1E-6BA57577E6D9}" dt="2024-12-17T15:51:35.076" v="7" actId="478"/>
          <ac:picMkLst>
            <pc:docMk/>
            <pc:sldMk cId="0" sldId="259"/>
            <ac:picMk id="21" creationId="{002E79F6-FD7B-2A77-ADBB-56731B98AA84}"/>
          </ac:picMkLst>
        </pc:picChg>
      </pc:sldChg>
      <pc:sldChg chg="mod modClrScheme chgLayout">
        <pc:chgData name="Mikel Telo" userId="fe634e7b74a3d0f5" providerId="LiveId" clId="{5AEFBF3B-78E2-4C95-9B1E-6BA57577E6D9}" dt="2024-12-17T00:05:24.647" v="4" actId="700"/>
        <pc:sldMkLst>
          <pc:docMk/>
          <pc:sldMk cId="0" sldId="260"/>
        </pc:sldMkLst>
      </pc:sldChg>
      <pc:sldChg chg="addSp delSp modSp mod modClrScheme chgLayout">
        <pc:chgData name="Mikel Telo" userId="fe634e7b74a3d0f5" providerId="LiveId" clId="{5AEFBF3B-78E2-4C95-9B1E-6BA57577E6D9}" dt="2024-12-17T16:40:09.957" v="409" actId="1076"/>
        <pc:sldMkLst>
          <pc:docMk/>
          <pc:sldMk cId="0" sldId="261"/>
        </pc:sldMkLst>
        <pc:spChg chg="add mod">
          <ac:chgData name="Mikel Telo" userId="fe634e7b74a3d0f5" providerId="LiveId" clId="{5AEFBF3B-78E2-4C95-9B1E-6BA57577E6D9}" dt="2024-12-17T16:32:02.821" v="376" actId="1076"/>
          <ac:spMkLst>
            <pc:docMk/>
            <pc:sldMk cId="0" sldId="261"/>
            <ac:spMk id="4" creationId="{88685D66-0CA9-B132-B3A0-635B54C16A5D}"/>
          </ac:spMkLst>
        </pc:spChg>
        <pc:spChg chg="add mod">
          <ac:chgData name="Mikel Telo" userId="fe634e7b74a3d0f5" providerId="LiveId" clId="{5AEFBF3B-78E2-4C95-9B1E-6BA57577E6D9}" dt="2024-12-17T16:32:01.623" v="372" actId="1076"/>
          <ac:spMkLst>
            <pc:docMk/>
            <pc:sldMk cId="0" sldId="261"/>
            <ac:spMk id="5" creationId="{0561B341-BEA7-C2F0-1D3E-B708156BCCE5}"/>
          </ac:spMkLst>
        </pc:spChg>
        <pc:picChg chg="mod">
          <ac:chgData name="Mikel Telo" userId="fe634e7b74a3d0f5" providerId="LiveId" clId="{5AEFBF3B-78E2-4C95-9B1E-6BA57577E6D9}" dt="2024-12-17T16:32:02.300" v="374" actId="1076"/>
          <ac:picMkLst>
            <pc:docMk/>
            <pc:sldMk cId="0" sldId="261"/>
            <ac:picMk id="2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6:32:02.554" v="375" actId="1076"/>
          <ac:picMkLst>
            <pc:docMk/>
            <pc:sldMk cId="0" sldId="261"/>
            <ac:picMk id="6" creationId="{37F3E055-1FD8-B89C-4D7D-A1CB3C66D00F}"/>
          </ac:picMkLst>
        </pc:picChg>
        <pc:picChg chg="add mod">
          <ac:chgData name="Mikel Telo" userId="fe634e7b74a3d0f5" providerId="LiveId" clId="{5AEFBF3B-78E2-4C95-9B1E-6BA57577E6D9}" dt="2024-12-17T16:32:03.611" v="377" actId="1076"/>
          <ac:picMkLst>
            <pc:docMk/>
            <pc:sldMk cId="0" sldId="261"/>
            <ac:picMk id="7" creationId="{F6F5AF74-16A6-0097-6510-AE5877D6D558}"/>
          </ac:picMkLst>
        </pc:picChg>
        <pc:picChg chg="add mod">
          <ac:chgData name="Mikel Telo" userId="fe634e7b74a3d0f5" providerId="LiveId" clId="{5AEFBF3B-78E2-4C95-9B1E-6BA57577E6D9}" dt="2024-12-17T16:38:03.203" v="391" actId="1076"/>
          <ac:picMkLst>
            <pc:docMk/>
            <pc:sldMk cId="0" sldId="261"/>
            <ac:picMk id="9" creationId="{4D7836B0-FFF3-AB72-8742-90875C99D086}"/>
          </ac:picMkLst>
        </pc:picChg>
        <pc:picChg chg="add mod">
          <ac:chgData name="Mikel Telo" userId="fe634e7b74a3d0f5" providerId="LiveId" clId="{5AEFBF3B-78E2-4C95-9B1E-6BA57577E6D9}" dt="2024-12-17T16:38:19.476" v="396" actId="1076"/>
          <ac:picMkLst>
            <pc:docMk/>
            <pc:sldMk cId="0" sldId="261"/>
            <ac:picMk id="11" creationId="{E6D73031-92EA-5335-09F9-F0C46448B89B}"/>
          </ac:picMkLst>
        </pc:picChg>
        <pc:picChg chg="add mod">
          <ac:chgData name="Mikel Telo" userId="fe634e7b74a3d0f5" providerId="LiveId" clId="{5AEFBF3B-78E2-4C95-9B1E-6BA57577E6D9}" dt="2024-12-17T16:40:09.957" v="409" actId="1076"/>
          <ac:picMkLst>
            <pc:docMk/>
            <pc:sldMk cId="0" sldId="261"/>
            <ac:picMk id="13" creationId="{90D280FD-C6BB-D0E9-3C91-DF59DCE8CC23}"/>
          </ac:picMkLst>
        </pc:picChg>
        <pc:picChg chg="add del mod">
          <ac:chgData name="Mikel Telo" userId="fe634e7b74a3d0f5" providerId="LiveId" clId="{5AEFBF3B-78E2-4C95-9B1E-6BA57577E6D9}" dt="2024-12-17T16:39:37.628" v="400" actId="478"/>
          <ac:picMkLst>
            <pc:docMk/>
            <pc:sldMk cId="0" sldId="261"/>
            <ac:picMk id="15" creationId="{0B092C01-EE9F-1531-37EC-C48342AB79E9}"/>
          </ac:picMkLst>
        </pc:picChg>
        <pc:picChg chg="add mod">
          <ac:chgData name="Mikel Telo" userId="fe634e7b74a3d0f5" providerId="LiveId" clId="{5AEFBF3B-78E2-4C95-9B1E-6BA57577E6D9}" dt="2024-12-17T16:40:05.459" v="408" actId="1076"/>
          <ac:picMkLst>
            <pc:docMk/>
            <pc:sldMk cId="0" sldId="261"/>
            <ac:picMk id="17" creationId="{E83EDA89-DF9A-8A5A-ACBA-4DB4B2E3C6A4}"/>
          </ac:picMkLst>
        </pc:picChg>
      </pc:sldChg>
      <pc:sldChg chg="del mod modClrScheme chgLayout">
        <pc:chgData name="Mikel Telo" userId="fe634e7b74a3d0f5" providerId="LiveId" clId="{5AEFBF3B-78E2-4C95-9B1E-6BA57577E6D9}" dt="2024-12-17T16:25:20.472" v="293" actId="47"/>
        <pc:sldMkLst>
          <pc:docMk/>
          <pc:sldMk cId="0" sldId="262"/>
        </pc:sldMkLst>
      </pc:sldChg>
      <pc:sldChg chg="delSp del mod modClrScheme chgLayout">
        <pc:chgData name="Mikel Telo" userId="fe634e7b74a3d0f5" providerId="LiveId" clId="{5AEFBF3B-78E2-4C95-9B1E-6BA57577E6D9}" dt="2024-12-17T16:25:16.886" v="291" actId="47"/>
        <pc:sldMkLst>
          <pc:docMk/>
          <pc:sldMk cId="0" sldId="263"/>
        </pc:sldMkLst>
        <pc:picChg chg="del">
          <ac:chgData name="Mikel Telo" userId="fe634e7b74a3d0f5" providerId="LiveId" clId="{5AEFBF3B-78E2-4C95-9B1E-6BA57577E6D9}" dt="2024-12-17T16:25:12.487" v="288" actId="478"/>
          <ac:picMkLst>
            <pc:docMk/>
            <pc:sldMk cId="0" sldId="263"/>
            <ac:picMk id="2" creationId="{00000000-0000-0000-0000-000000000000}"/>
          </ac:picMkLst>
        </pc:picChg>
      </pc:sldChg>
      <pc:sldChg chg="delSp del mod modClrScheme chgLayout">
        <pc:chgData name="Mikel Telo" userId="fe634e7b74a3d0f5" providerId="LiveId" clId="{5AEFBF3B-78E2-4C95-9B1E-6BA57577E6D9}" dt="2024-12-17T16:25:18.054" v="292" actId="47"/>
        <pc:sldMkLst>
          <pc:docMk/>
          <pc:sldMk cId="0" sldId="264"/>
        </pc:sldMkLst>
        <pc:picChg chg="del">
          <ac:chgData name="Mikel Telo" userId="fe634e7b74a3d0f5" providerId="LiveId" clId="{5AEFBF3B-78E2-4C95-9B1E-6BA57577E6D9}" dt="2024-12-17T16:25:14.939" v="289" actId="478"/>
          <ac:picMkLst>
            <pc:docMk/>
            <pc:sldMk cId="0" sldId="264"/>
            <ac:picMk id="5" creationId="{8BB80B19-9BC6-B1B7-3761-434B2D095158}"/>
          </ac:picMkLst>
        </pc:picChg>
      </pc:sldChg>
      <pc:sldChg chg="delSp del mod modClrScheme chgLayout">
        <pc:chgData name="Mikel Telo" userId="fe634e7b74a3d0f5" providerId="LiveId" clId="{5AEFBF3B-78E2-4C95-9B1E-6BA57577E6D9}" dt="2024-12-17T16:25:15.974" v="290" actId="47"/>
        <pc:sldMkLst>
          <pc:docMk/>
          <pc:sldMk cId="0" sldId="265"/>
        </pc:sldMkLst>
        <pc:picChg chg="del">
          <ac:chgData name="Mikel Telo" userId="fe634e7b74a3d0f5" providerId="LiveId" clId="{5AEFBF3B-78E2-4C95-9B1E-6BA57577E6D9}" dt="2024-12-17T16:25:10.390" v="287" actId="478"/>
          <ac:picMkLst>
            <pc:docMk/>
            <pc:sldMk cId="0" sldId="265"/>
            <ac:picMk id="2" creationId="{00000000-0000-0000-0000-000000000000}"/>
          </ac:picMkLst>
        </pc:picChg>
      </pc:sldChg>
      <pc:sldChg chg="addSp modSp mod modClrScheme chgLayout">
        <pc:chgData name="Mikel Telo" userId="fe634e7b74a3d0f5" providerId="LiveId" clId="{5AEFBF3B-78E2-4C95-9B1E-6BA57577E6D9}" dt="2024-12-17T17:07:41.082" v="1076"/>
        <pc:sldMkLst>
          <pc:docMk/>
          <pc:sldMk cId="0" sldId="266"/>
        </pc:sldMkLst>
        <pc:spChg chg="mod">
          <ac:chgData name="Mikel Telo" userId="fe634e7b74a3d0f5" providerId="LiveId" clId="{5AEFBF3B-78E2-4C95-9B1E-6BA57577E6D9}" dt="2024-12-17T17:01:08.468" v="1056" actId="1076"/>
          <ac:spMkLst>
            <pc:docMk/>
            <pc:sldMk cId="0" sldId="266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1:08.468" v="1056" actId="1076"/>
          <ac:spMkLst>
            <pc:docMk/>
            <pc:sldMk cId="0" sldId="266"/>
            <ac:spMk id="5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7:41.082" v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1:08.468" v="1056" actId="1076"/>
          <ac:spMkLst>
            <pc:docMk/>
            <pc:sldMk cId="0" sldId="266"/>
            <ac:spMk id="8" creationId="{00000000-0000-0000-0000-000000000000}"/>
          </ac:spMkLst>
        </pc:spChg>
        <pc:spChg chg="mod">
          <ac:chgData name="Mikel Telo" userId="fe634e7b74a3d0f5" providerId="LiveId" clId="{5AEFBF3B-78E2-4C95-9B1E-6BA57577E6D9}" dt="2024-12-17T17:07:41.082" v="1076"/>
          <ac:spMkLst>
            <pc:docMk/>
            <pc:sldMk cId="0" sldId="266"/>
            <ac:spMk id="9" creationId="{00000000-0000-0000-0000-000000000000}"/>
          </ac:spMkLst>
        </pc:spChg>
        <pc:picChg chg="mod">
          <ac:chgData name="Mikel Telo" userId="fe634e7b74a3d0f5" providerId="LiveId" clId="{5AEFBF3B-78E2-4C95-9B1E-6BA57577E6D9}" dt="2024-12-17T17:01:08.468" v="1056" actId="1076"/>
          <ac:picMkLst>
            <pc:docMk/>
            <pc:sldMk cId="0" sldId="266"/>
            <ac:picMk id="4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7:01:08.468" v="1056" actId="1076"/>
          <ac:picMkLst>
            <pc:docMk/>
            <pc:sldMk cId="0" sldId="266"/>
            <ac:picMk id="7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7:01:08.468" v="1056" actId="1076"/>
          <ac:picMkLst>
            <pc:docMk/>
            <pc:sldMk cId="0" sldId="266"/>
            <ac:picMk id="11" creationId="{CFF21A22-7092-9D7F-E2D1-C40DB7EC3F52}"/>
          </ac:picMkLst>
        </pc:picChg>
        <pc:picChg chg="add mod">
          <ac:chgData name="Mikel Telo" userId="fe634e7b74a3d0f5" providerId="LiveId" clId="{5AEFBF3B-78E2-4C95-9B1E-6BA57577E6D9}" dt="2024-12-17T17:01:08.468" v="1056" actId="1076"/>
          <ac:picMkLst>
            <pc:docMk/>
            <pc:sldMk cId="0" sldId="266"/>
            <ac:picMk id="13" creationId="{887378B9-242C-01AD-6C84-A22B9DABC43D}"/>
          </ac:picMkLst>
        </pc:picChg>
      </pc:sldChg>
      <pc:sldChg chg="modSp mod modClrScheme chgLayout">
        <pc:chgData name="Mikel Telo" userId="fe634e7b74a3d0f5" providerId="LiveId" clId="{5AEFBF3B-78E2-4C95-9B1E-6BA57577E6D9}" dt="2024-12-17T17:31:19.906" v="1272" actId="20577"/>
        <pc:sldMkLst>
          <pc:docMk/>
          <pc:sldMk cId="0" sldId="267"/>
        </pc:sldMkLst>
        <pc:spChg chg="mod">
          <ac:chgData name="Mikel Telo" userId="fe634e7b74a3d0f5" providerId="LiveId" clId="{5AEFBF3B-78E2-4C95-9B1E-6BA57577E6D9}" dt="2024-12-17T17:20:29.423" v="1092" actId="1076"/>
          <ac:spMkLst>
            <pc:docMk/>
            <pc:sldMk cId="0" sldId="267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27:01.172" v="1226" actId="404"/>
          <ac:spMkLst>
            <pc:docMk/>
            <pc:sldMk cId="0" sldId="267"/>
            <ac:spMk id="5" creationId="{00000000-0000-0000-0000-000000000000}"/>
          </ac:spMkLst>
        </pc:spChg>
        <pc:spChg chg="mod">
          <ac:chgData name="Mikel Telo" userId="fe634e7b74a3d0f5" providerId="LiveId" clId="{5AEFBF3B-78E2-4C95-9B1E-6BA57577E6D9}" dt="2024-12-17T17:29:52.799" v="1240" actId="113"/>
          <ac:spMkLst>
            <pc:docMk/>
            <pc:sldMk cId="0" sldId="267"/>
            <ac:spMk id="6" creationId="{00000000-0000-0000-0000-000000000000}"/>
          </ac:spMkLst>
        </pc:spChg>
        <pc:spChg chg="mod">
          <ac:chgData name="Mikel Telo" userId="fe634e7b74a3d0f5" providerId="LiveId" clId="{5AEFBF3B-78E2-4C95-9B1E-6BA57577E6D9}" dt="2024-12-17T17:27:01.172" v="1226" actId="404"/>
          <ac:spMkLst>
            <pc:docMk/>
            <pc:sldMk cId="0" sldId="267"/>
            <ac:spMk id="8" creationId="{00000000-0000-0000-0000-000000000000}"/>
          </ac:spMkLst>
        </pc:spChg>
        <pc:spChg chg="mod">
          <ac:chgData name="Mikel Telo" userId="fe634e7b74a3d0f5" providerId="LiveId" clId="{5AEFBF3B-78E2-4C95-9B1E-6BA57577E6D9}" dt="2024-12-17T17:29:52.799" v="1240" actId="113"/>
          <ac:spMkLst>
            <pc:docMk/>
            <pc:sldMk cId="0" sldId="267"/>
            <ac:spMk id="9" creationId="{00000000-0000-0000-0000-000000000000}"/>
          </ac:spMkLst>
        </pc:spChg>
        <pc:spChg chg="mod">
          <ac:chgData name="Mikel Telo" userId="fe634e7b74a3d0f5" providerId="LiveId" clId="{5AEFBF3B-78E2-4C95-9B1E-6BA57577E6D9}" dt="2024-12-17T17:27:01.172" v="1226" actId="404"/>
          <ac:spMkLst>
            <pc:docMk/>
            <pc:sldMk cId="0" sldId="267"/>
            <ac:spMk id="11" creationId="{00000000-0000-0000-0000-000000000000}"/>
          </ac:spMkLst>
        </pc:spChg>
        <pc:spChg chg="mod">
          <ac:chgData name="Mikel Telo" userId="fe634e7b74a3d0f5" providerId="LiveId" clId="{5AEFBF3B-78E2-4C95-9B1E-6BA57577E6D9}" dt="2024-12-17T17:31:19.906" v="1272" actId="20577"/>
          <ac:spMkLst>
            <pc:docMk/>
            <pc:sldMk cId="0" sldId="267"/>
            <ac:spMk id="12" creationId="{00000000-0000-0000-0000-000000000000}"/>
          </ac:spMkLst>
        </pc:spChg>
        <pc:picChg chg="mod">
          <ac:chgData name="Mikel Telo" userId="fe634e7b74a3d0f5" providerId="LiveId" clId="{5AEFBF3B-78E2-4C95-9B1E-6BA57577E6D9}" dt="2024-12-17T17:22:27.446" v="1205" actId="1076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7:22:32.243" v="1206" actId="1076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7:22:35.735" v="1207" actId="1076"/>
          <ac:picMkLst>
            <pc:docMk/>
            <pc:sldMk cId="0" sldId="267"/>
            <ac:picMk id="10" creationId="{00000000-0000-0000-0000-000000000000}"/>
          </ac:picMkLst>
        </pc:picChg>
      </pc:sldChg>
      <pc:sldChg chg="addSp modSp mod modClrScheme chgLayout">
        <pc:chgData name="Mikel Telo" userId="fe634e7b74a3d0f5" providerId="LiveId" clId="{5AEFBF3B-78E2-4C95-9B1E-6BA57577E6D9}" dt="2024-12-17T18:39:27.547" v="3436" actId="1076"/>
        <pc:sldMkLst>
          <pc:docMk/>
          <pc:sldMk cId="0" sldId="268"/>
        </pc:sldMkLst>
        <pc:spChg chg="add mod">
          <ac:chgData name="Mikel Telo" userId="fe634e7b74a3d0f5" providerId="LiveId" clId="{5AEFBF3B-78E2-4C95-9B1E-6BA57577E6D9}" dt="2024-12-17T17:35:55.551" v="1458" actId="1076"/>
          <ac:spMkLst>
            <pc:docMk/>
            <pc:sldMk cId="0" sldId="268"/>
            <ac:spMk id="6" creationId="{D8039799-4154-B9B7-5BFF-2FF2DE0524C6}"/>
          </ac:spMkLst>
        </pc:spChg>
        <pc:picChg chg="mod">
          <ac:chgData name="Mikel Telo" userId="fe634e7b74a3d0f5" providerId="LiveId" clId="{5AEFBF3B-78E2-4C95-9B1E-6BA57577E6D9}" dt="2024-12-17T18:39:27.547" v="3436" actId="1076"/>
          <ac:picMkLst>
            <pc:docMk/>
            <pc:sldMk cId="0" sldId="268"/>
            <ac:picMk id="2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7:36:31.628" v="1463" actId="1076"/>
          <ac:picMkLst>
            <pc:docMk/>
            <pc:sldMk cId="0" sldId="268"/>
            <ac:picMk id="4" creationId="{BB0D0895-3E62-C47C-FD86-0D7FE3B0DE65}"/>
          </ac:picMkLst>
        </pc:picChg>
        <pc:picChg chg="add mod">
          <ac:chgData name="Mikel Telo" userId="fe634e7b74a3d0f5" providerId="LiveId" clId="{5AEFBF3B-78E2-4C95-9B1E-6BA57577E6D9}" dt="2024-12-17T17:36:10.695" v="1461" actId="1076"/>
          <ac:picMkLst>
            <pc:docMk/>
            <pc:sldMk cId="0" sldId="268"/>
            <ac:picMk id="5" creationId="{4D7E6081-B66C-3F9C-25E4-9DC269B646BF}"/>
          </ac:picMkLst>
        </pc:picChg>
      </pc:sldChg>
      <pc:sldChg chg="modSp del mod modClrScheme chgLayout">
        <pc:chgData name="Mikel Telo" userId="fe634e7b74a3d0f5" providerId="LiveId" clId="{5AEFBF3B-78E2-4C95-9B1E-6BA57577E6D9}" dt="2024-12-17T17:32:39.353" v="1280" actId="47"/>
        <pc:sldMkLst>
          <pc:docMk/>
          <pc:sldMk cId="0" sldId="269"/>
        </pc:sldMkLst>
        <pc:picChg chg="mod">
          <ac:chgData name="Mikel Telo" userId="fe634e7b74a3d0f5" providerId="LiveId" clId="{5AEFBF3B-78E2-4C95-9B1E-6BA57577E6D9}" dt="2024-12-17T17:32:21.255" v="1275" actId="14100"/>
          <ac:picMkLst>
            <pc:docMk/>
            <pc:sldMk cId="0" sldId="269"/>
            <ac:picMk id="2" creationId="{00000000-0000-0000-0000-000000000000}"/>
          </ac:picMkLst>
        </pc:picChg>
      </pc:sldChg>
      <pc:sldChg chg="del mod modClrScheme chgLayout">
        <pc:chgData name="Mikel Telo" userId="fe634e7b74a3d0f5" providerId="LiveId" clId="{5AEFBF3B-78E2-4C95-9B1E-6BA57577E6D9}" dt="2024-12-17T17:32:37.634" v="1279" actId="47"/>
        <pc:sldMkLst>
          <pc:docMk/>
          <pc:sldMk cId="0" sldId="270"/>
        </pc:sldMkLst>
      </pc:sldChg>
      <pc:sldChg chg="delSp del mod modClrScheme chgLayout">
        <pc:chgData name="Mikel Telo" userId="fe634e7b74a3d0f5" providerId="LiveId" clId="{5AEFBF3B-78E2-4C95-9B1E-6BA57577E6D9}" dt="2024-12-17T17:54:16.078" v="2345" actId="47"/>
        <pc:sldMkLst>
          <pc:docMk/>
          <pc:sldMk cId="0" sldId="271"/>
        </pc:sldMkLst>
        <pc:picChg chg="del">
          <ac:chgData name="Mikel Telo" userId="fe634e7b74a3d0f5" providerId="LiveId" clId="{5AEFBF3B-78E2-4C95-9B1E-6BA57577E6D9}" dt="2024-12-17T17:54:11.020" v="2342" actId="478"/>
          <ac:picMkLst>
            <pc:docMk/>
            <pc:sldMk cId="0" sldId="271"/>
            <ac:picMk id="2" creationId="{00000000-0000-0000-0000-000000000000}"/>
          </ac:picMkLst>
        </pc:picChg>
      </pc:sldChg>
      <pc:sldChg chg="modSp mod ord modClrScheme chgLayout">
        <pc:chgData name="Mikel Telo" userId="fe634e7b74a3d0f5" providerId="LiveId" clId="{5AEFBF3B-78E2-4C95-9B1E-6BA57577E6D9}" dt="2024-12-17T17:53:11.213" v="2341" actId="5793"/>
        <pc:sldMkLst>
          <pc:docMk/>
          <pc:sldMk cId="0" sldId="272"/>
        </pc:sldMkLst>
        <pc:spChg chg="mod">
          <ac:chgData name="Mikel Telo" userId="fe634e7b74a3d0f5" providerId="LiveId" clId="{5AEFBF3B-78E2-4C95-9B1E-6BA57577E6D9}" dt="2024-12-17T17:45:29.711" v="1618"/>
          <ac:spMkLst>
            <pc:docMk/>
            <pc:sldMk cId="0" sldId="272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5:20.057" v="1616" actId="404"/>
          <ac:spMkLst>
            <pc:docMk/>
            <pc:sldMk cId="0" sldId="272"/>
            <ac:spMk id="7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6:01.041" v="1625" actId="403"/>
          <ac:spMkLst>
            <pc:docMk/>
            <pc:sldMk cId="0" sldId="272"/>
            <ac:spMk id="8" creationId="{00000000-0000-0000-0000-000000000000}"/>
          </ac:spMkLst>
        </pc:spChg>
        <pc:spChg chg="mod">
          <ac:chgData name="Mikel Telo" userId="fe634e7b74a3d0f5" providerId="LiveId" clId="{5AEFBF3B-78E2-4C95-9B1E-6BA57577E6D9}" dt="2024-12-17T17:50:03.816" v="2006" actId="20577"/>
          <ac:spMkLst>
            <pc:docMk/>
            <pc:sldMk cId="0" sldId="272"/>
            <ac:spMk id="9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5:20.057" v="1616" actId="404"/>
          <ac:spMkLst>
            <pc:docMk/>
            <pc:sldMk cId="0" sldId="272"/>
            <ac:spMk id="12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6:12.753" v="1628"/>
          <ac:spMkLst>
            <pc:docMk/>
            <pc:sldMk cId="0" sldId="272"/>
            <ac:spMk id="13" creationId="{00000000-0000-0000-0000-000000000000}"/>
          </ac:spMkLst>
        </pc:spChg>
        <pc:spChg chg="mod">
          <ac:chgData name="Mikel Telo" userId="fe634e7b74a3d0f5" providerId="LiveId" clId="{5AEFBF3B-78E2-4C95-9B1E-6BA57577E6D9}" dt="2024-12-17T17:51:39.538" v="2149" actId="20577"/>
          <ac:spMkLst>
            <pc:docMk/>
            <pc:sldMk cId="0" sldId="272"/>
            <ac:spMk id="14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5:20.057" v="1616" actId="404"/>
          <ac:spMkLst>
            <pc:docMk/>
            <pc:sldMk cId="0" sldId="272"/>
            <ac:spMk id="17" creationId="{00000000-0000-0000-0000-000000000000}"/>
          </ac:spMkLst>
        </pc:spChg>
        <pc:spChg chg="mod">
          <ac:chgData name="Mikel Telo" userId="fe634e7b74a3d0f5" providerId="LiveId" clId="{5AEFBF3B-78E2-4C95-9B1E-6BA57577E6D9}" dt="2024-12-17T17:46:12.753" v="1628"/>
          <ac:spMkLst>
            <pc:docMk/>
            <pc:sldMk cId="0" sldId="272"/>
            <ac:spMk id="18" creationId="{00000000-0000-0000-0000-000000000000}"/>
          </ac:spMkLst>
        </pc:spChg>
        <pc:spChg chg="mod">
          <ac:chgData name="Mikel Telo" userId="fe634e7b74a3d0f5" providerId="LiveId" clId="{5AEFBF3B-78E2-4C95-9B1E-6BA57577E6D9}" dt="2024-12-17T17:53:11.213" v="2341" actId="5793"/>
          <ac:spMkLst>
            <pc:docMk/>
            <pc:sldMk cId="0" sldId="272"/>
            <ac:spMk id="19" creationId="{00000000-0000-0000-0000-000000000000}"/>
          </ac:spMkLst>
        </pc:spChg>
      </pc:sldChg>
      <pc:sldChg chg="delSp del mod modClrScheme chgLayout">
        <pc:chgData name="Mikel Telo" userId="fe634e7b74a3d0f5" providerId="LiveId" clId="{5AEFBF3B-78E2-4C95-9B1E-6BA57577E6D9}" dt="2024-12-17T17:54:16.971" v="2346" actId="47"/>
        <pc:sldMkLst>
          <pc:docMk/>
          <pc:sldMk cId="0" sldId="273"/>
        </pc:sldMkLst>
        <pc:picChg chg="del">
          <ac:chgData name="Mikel Telo" userId="fe634e7b74a3d0f5" providerId="LiveId" clId="{5AEFBF3B-78E2-4C95-9B1E-6BA57577E6D9}" dt="2024-12-17T17:54:12.633" v="2343" actId="478"/>
          <ac:picMkLst>
            <pc:docMk/>
            <pc:sldMk cId="0" sldId="273"/>
            <ac:picMk id="2" creationId="{00000000-0000-0000-0000-000000000000}"/>
          </ac:picMkLst>
        </pc:picChg>
      </pc:sldChg>
      <pc:sldChg chg="delSp del mod modClrScheme chgLayout">
        <pc:chgData name="Mikel Telo" userId="fe634e7b74a3d0f5" providerId="LiveId" clId="{5AEFBF3B-78E2-4C95-9B1E-6BA57577E6D9}" dt="2024-12-17T17:54:17.940" v="2347" actId="47"/>
        <pc:sldMkLst>
          <pc:docMk/>
          <pc:sldMk cId="0" sldId="274"/>
        </pc:sldMkLst>
        <pc:picChg chg="del">
          <ac:chgData name="Mikel Telo" userId="fe634e7b74a3d0f5" providerId="LiveId" clId="{5AEFBF3B-78E2-4C95-9B1E-6BA57577E6D9}" dt="2024-12-17T17:54:13.968" v="2344" actId="478"/>
          <ac:picMkLst>
            <pc:docMk/>
            <pc:sldMk cId="0" sldId="274"/>
            <ac:picMk id="2" creationId="{00000000-0000-0000-0000-000000000000}"/>
          </ac:picMkLst>
        </pc:picChg>
      </pc:sldChg>
      <pc:sldChg chg="addSp modSp mod modClrScheme chgLayout">
        <pc:chgData name="Mikel Telo" userId="fe634e7b74a3d0f5" providerId="LiveId" clId="{5AEFBF3B-78E2-4C95-9B1E-6BA57577E6D9}" dt="2024-12-17T18:19:01.017" v="2626" actId="14100"/>
        <pc:sldMkLst>
          <pc:docMk/>
          <pc:sldMk cId="0" sldId="275"/>
        </pc:sldMkLst>
        <pc:spChg chg="add mod">
          <ac:chgData name="Mikel Telo" userId="fe634e7b74a3d0f5" providerId="LiveId" clId="{5AEFBF3B-78E2-4C95-9B1E-6BA57577E6D9}" dt="2024-12-17T18:18:15.181" v="2622" actId="1076"/>
          <ac:spMkLst>
            <pc:docMk/>
            <pc:sldMk cId="0" sldId="275"/>
            <ac:spMk id="4" creationId="{B813472E-BB0F-5A47-5C83-76594F1FC204}"/>
          </ac:spMkLst>
        </pc:spChg>
        <pc:spChg chg="add mod">
          <ac:chgData name="Mikel Telo" userId="fe634e7b74a3d0f5" providerId="LiveId" clId="{5AEFBF3B-78E2-4C95-9B1E-6BA57577E6D9}" dt="2024-12-17T18:18:23.622" v="2623" actId="1076"/>
          <ac:spMkLst>
            <pc:docMk/>
            <pc:sldMk cId="0" sldId="275"/>
            <ac:spMk id="7" creationId="{51FD3233-7A5D-9004-A915-703DA0869E72}"/>
          </ac:spMkLst>
        </pc:spChg>
        <pc:picChg chg="mod">
          <ac:chgData name="Mikel Telo" userId="fe634e7b74a3d0f5" providerId="LiveId" clId="{5AEFBF3B-78E2-4C95-9B1E-6BA57577E6D9}" dt="2024-12-17T18:02:39.162" v="2390" actId="14100"/>
          <ac:picMkLst>
            <pc:docMk/>
            <pc:sldMk cId="0" sldId="275"/>
            <ac:picMk id="2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8:19:01.017" v="2626" actId="14100"/>
          <ac:picMkLst>
            <pc:docMk/>
            <pc:sldMk cId="0" sldId="275"/>
            <ac:picMk id="5" creationId="{28A2B02F-44A4-DBFB-6462-51AC2CA559A9}"/>
          </ac:picMkLst>
        </pc:picChg>
        <pc:picChg chg="add mod">
          <ac:chgData name="Mikel Telo" userId="fe634e7b74a3d0f5" providerId="LiveId" clId="{5AEFBF3B-78E2-4C95-9B1E-6BA57577E6D9}" dt="2024-12-17T18:18:40.375" v="2624" actId="14100"/>
          <ac:picMkLst>
            <pc:docMk/>
            <pc:sldMk cId="0" sldId="275"/>
            <ac:picMk id="6" creationId="{925A1073-3AFA-DCB4-A489-D00498AB49C7}"/>
          </ac:picMkLst>
        </pc:picChg>
      </pc:sldChg>
      <pc:sldChg chg="del mod modClrScheme chgLayout">
        <pc:chgData name="Mikel Telo" userId="fe634e7b74a3d0f5" providerId="LiveId" clId="{5AEFBF3B-78E2-4C95-9B1E-6BA57577E6D9}" dt="2024-12-17T18:06:51.590" v="2397" actId="47"/>
        <pc:sldMkLst>
          <pc:docMk/>
          <pc:sldMk cId="0" sldId="276"/>
        </pc:sldMkLst>
      </pc:sldChg>
      <pc:sldChg chg="del mod modClrScheme chgLayout">
        <pc:chgData name="Mikel Telo" userId="fe634e7b74a3d0f5" providerId="LiveId" clId="{5AEFBF3B-78E2-4C95-9B1E-6BA57577E6D9}" dt="2024-12-17T18:06:51.590" v="2397" actId="47"/>
        <pc:sldMkLst>
          <pc:docMk/>
          <pc:sldMk cId="0" sldId="277"/>
        </pc:sldMkLst>
      </pc:sldChg>
      <pc:sldChg chg="modSp mod modClrScheme chgLayout">
        <pc:chgData name="Mikel Telo" userId="fe634e7b74a3d0f5" providerId="LiveId" clId="{5AEFBF3B-78E2-4C95-9B1E-6BA57577E6D9}" dt="2024-12-17T18:31:35.342" v="3434" actId="20577"/>
        <pc:sldMkLst>
          <pc:docMk/>
          <pc:sldMk cId="0" sldId="278"/>
        </pc:sldMkLst>
        <pc:spChg chg="mod">
          <ac:chgData name="Mikel Telo" userId="fe634e7b74a3d0f5" providerId="LiveId" clId="{5AEFBF3B-78E2-4C95-9B1E-6BA57577E6D9}" dt="2024-12-17T18:20:21.057" v="2630" actId="404"/>
          <ac:spMkLst>
            <pc:docMk/>
            <pc:sldMk cId="0" sldId="278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8:21:56.292" v="2750" actId="20577"/>
          <ac:spMkLst>
            <pc:docMk/>
            <pc:sldMk cId="0" sldId="278"/>
            <ac:spMk id="5" creationId="{00000000-0000-0000-0000-000000000000}"/>
          </ac:spMkLst>
        </pc:spChg>
        <pc:spChg chg="mod">
          <ac:chgData name="Mikel Telo" userId="fe634e7b74a3d0f5" providerId="LiveId" clId="{5AEFBF3B-78E2-4C95-9B1E-6BA57577E6D9}" dt="2024-12-17T18:26:27.038" v="3235"/>
          <ac:spMkLst>
            <pc:docMk/>
            <pc:sldMk cId="0" sldId="278"/>
            <ac:spMk id="6" creationId="{00000000-0000-0000-0000-000000000000}"/>
          </ac:spMkLst>
        </pc:spChg>
        <pc:spChg chg="mod">
          <ac:chgData name="Mikel Telo" userId="fe634e7b74a3d0f5" providerId="LiveId" clId="{5AEFBF3B-78E2-4C95-9B1E-6BA57577E6D9}" dt="2024-12-17T18:31:35.342" v="3434" actId="20577"/>
          <ac:spMkLst>
            <pc:docMk/>
            <pc:sldMk cId="0" sldId="278"/>
            <ac:spMk id="8" creationId="{00000000-0000-0000-0000-000000000000}"/>
          </ac:spMkLst>
        </pc:spChg>
        <pc:spChg chg="mod">
          <ac:chgData name="Mikel Telo" userId="fe634e7b74a3d0f5" providerId="LiveId" clId="{5AEFBF3B-78E2-4C95-9B1E-6BA57577E6D9}" dt="2024-12-17T18:26:09.479" v="3231"/>
          <ac:spMkLst>
            <pc:docMk/>
            <pc:sldMk cId="0" sldId="278"/>
            <ac:spMk id="9" creationId="{00000000-0000-0000-0000-000000000000}"/>
          </ac:spMkLst>
        </pc:spChg>
        <pc:spChg chg="mod">
          <ac:chgData name="Mikel Telo" userId="fe634e7b74a3d0f5" providerId="LiveId" clId="{5AEFBF3B-78E2-4C95-9B1E-6BA57577E6D9}" dt="2024-12-17T18:25:57.333" v="3227" actId="20577"/>
          <ac:spMkLst>
            <pc:docMk/>
            <pc:sldMk cId="0" sldId="278"/>
            <ac:spMk id="11" creationId="{00000000-0000-0000-0000-000000000000}"/>
          </ac:spMkLst>
        </pc:spChg>
        <pc:spChg chg="mod">
          <ac:chgData name="Mikel Telo" userId="fe634e7b74a3d0f5" providerId="LiveId" clId="{5AEFBF3B-78E2-4C95-9B1E-6BA57577E6D9}" dt="2024-12-17T18:27:23.860" v="3423" actId="20577"/>
          <ac:spMkLst>
            <pc:docMk/>
            <pc:sldMk cId="0" sldId="278"/>
            <ac:spMk id="12" creationId="{00000000-0000-0000-0000-000000000000}"/>
          </ac:spMkLst>
        </pc:spChg>
        <pc:picChg chg="mod">
          <ac:chgData name="Mikel Telo" userId="fe634e7b74a3d0f5" providerId="LiveId" clId="{5AEFBF3B-78E2-4C95-9B1E-6BA57577E6D9}" dt="2024-12-17T18:20:12.857" v="2629"/>
          <ac:picMkLst>
            <pc:docMk/>
            <pc:sldMk cId="0" sldId="278"/>
            <ac:picMk id="2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8:20:12.857" v="2629"/>
          <ac:picMkLst>
            <pc:docMk/>
            <pc:sldMk cId="0" sldId="278"/>
            <ac:picMk id="4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8:20:12.857" v="2629"/>
          <ac:picMkLst>
            <pc:docMk/>
            <pc:sldMk cId="0" sldId="278"/>
            <ac:picMk id="7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8:20:12.857" v="2629"/>
          <ac:picMkLst>
            <pc:docMk/>
            <pc:sldMk cId="0" sldId="278"/>
            <ac:picMk id="10" creationId="{00000000-0000-0000-0000-000000000000}"/>
          </ac:picMkLst>
        </pc:picChg>
      </pc:sldChg>
      <pc:sldChg chg="modSp mod modClrScheme chgLayout">
        <pc:chgData name="Mikel Telo" userId="fe634e7b74a3d0f5" providerId="LiveId" clId="{5AEFBF3B-78E2-4C95-9B1E-6BA57577E6D9}" dt="2024-12-17T18:47:44.961" v="3465" actId="1035"/>
        <pc:sldMkLst>
          <pc:docMk/>
          <pc:sldMk cId="0" sldId="279"/>
        </pc:sldMkLst>
        <pc:picChg chg="mod">
          <ac:chgData name="Mikel Telo" userId="fe634e7b74a3d0f5" providerId="LiveId" clId="{5AEFBF3B-78E2-4C95-9B1E-6BA57577E6D9}" dt="2024-12-17T18:47:44.961" v="3465" actId="1035"/>
          <ac:picMkLst>
            <pc:docMk/>
            <pc:sldMk cId="0" sldId="279"/>
            <ac:picMk id="2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8:47:39.931" v="3461" actId="1036"/>
          <ac:picMkLst>
            <pc:docMk/>
            <pc:sldMk cId="0" sldId="279"/>
            <ac:picMk id="3" creationId="{00000000-0000-0000-0000-000000000000}"/>
          </ac:picMkLst>
        </pc:picChg>
      </pc:sldChg>
      <pc:sldChg chg="modSp mod modClrScheme chgLayout">
        <pc:chgData name="Mikel Telo" userId="fe634e7b74a3d0f5" providerId="LiveId" clId="{5AEFBF3B-78E2-4C95-9B1E-6BA57577E6D9}" dt="2024-12-17T18:48:28.807" v="3477" actId="1036"/>
        <pc:sldMkLst>
          <pc:docMk/>
          <pc:sldMk cId="0" sldId="280"/>
        </pc:sldMkLst>
        <pc:picChg chg="mod">
          <ac:chgData name="Mikel Telo" userId="fe634e7b74a3d0f5" providerId="LiveId" clId="{5AEFBF3B-78E2-4C95-9B1E-6BA57577E6D9}" dt="2024-12-17T18:48:28.807" v="3477" actId="1036"/>
          <ac:picMkLst>
            <pc:docMk/>
            <pc:sldMk cId="0" sldId="280"/>
            <ac:picMk id="2" creationId="{00000000-0000-0000-0000-000000000000}"/>
          </ac:picMkLst>
        </pc:picChg>
        <pc:picChg chg="mod">
          <ac:chgData name="Mikel Telo" userId="fe634e7b74a3d0f5" providerId="LiveId" clId="{5AEFBF3B-78E2-4C95-9B1E-6BA57577E6D9}" dt="2024-12-17T18:48:20.127" v="3470" actId="1076"/>
          <ac:picMkLst>
            <pc:docMk/>
            <pc:sldMk cId="0" sldId="280"/>
            <ac:picMk id="3" creationId="{00000000-0000-0000-0000-000000000000}"/>
          </ac:picMkLst>
        </pc:picChg>
      </pc:sldChg>
      <pc:sldChg chg="addSp delSp modSp mod modClrScheme chgLayout">
        <pc:chgData name="Mikel Telo" userId="fe634e7b74a3d0f5" providerId="LiveId" clId="{5AEFBF3B-78E2-4C95-9B1E-6BA57577E6D9}" dt="2024-12-17T19:03:47.599" v="3717" actId="20577"/>
        <pc:sldMkLst>
          <pc:docMk/>
          <pc:sldMk cId="0" sldId="281"/>
        </pc:sldMkLst>
        <pc:spChg chg="mod">
          <ac:chgData name="Mikel Telo" userId="fe634e7b74a3d0f5" providerId="LiveId" clId="{5AEFBF3B-78E2-4C95-9B1E-6BA57577E6D9}" dt="2024-12-17T18:54:38.059" v="3492" actId="403"/>
          <ac:spMkLst>
            <pc:docMk/>
            <pc:sldMk cId="0" sldId="281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9:03:47.599" v="3717" actId="20577"/>
          <ac:spMkLst>
            <pc:docMk/>
            <pc:sldMk cId="0" sldId="281"/>
            <ac:spMk id="4" creationId="{00000000-0000-0000-0000-000000000000}"/>
          </ac:spMkLst>
        </pc:spChg>
        <pc:picChg chg="del">
          <ac:chgData name="Mikel Telo" userId="fe634e7b74a3d0f5" providerId="LiveId" clId="{5AEFBF3B-78E2-4C95-9B1E-6BA57577E6D9}" dt="2024-12-17T18:49:46.305" v="3480" actId="478"/>
          <ac:picMkLst>
            <pc:docMk/>
            <pc:sldMk cId="0" sldId="281"/>
            <ac:picMk id="2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8:49:50.511" v="3481" actId="1076"/>
          <ac:picMkLst>
            <pc:docMk/>
            <pc:sldMk cId="0" sldId="281"/>
            <ac:picMk id="5" creationId="{34E6D49C-6A43-67D7-AD92-C429930A5E8D}"/>
          </ac:picMkLst>
        </pc:picChg>
      </pc:sldChg>
      <pc:sldChg chg="addSp delSp modSp mod modClrScheme chgLayout">
        <pc:chgData name="Mikel Telo" userId="fe634e7b74a3d0f5" providerId="LiveId" clId="{5AEFBF3B-78E2-4C95-9B1E-6BA57577E6D9}" dt="2024-12-17T19:26:59.788" v="3958" actId="1076"/>
        <pc:sldMkLst>
          <pc:docMk/>
          <pc:sldMk cId="0" sldId="282"/>
        </pc:sldMkLst>
        <pc:spChg chg="mod">
          <ac:chgData name="Mikel Telo" userId="fe634e7b74a3d0f5" providerId="LiveId" clId="{5AEFBF3B-78E2-4C95-9B1E-6BA57577E6D9}" dt="2024-12-17T19:26:34.482" v="3956" actId="1076"/>
          <ac:spMkLst>
            <pc:docMk/>
            <pc:sldMk cId="0" sldId="282"/>
            <ac:spMk id="3" creationId="{00000000-0000-0000-0000-000000000000}"/>
          </ac:spMkLst>
        </pc:spChg>
        <pc:spChg chg="mod">
          <ac:chgData name="Mikel Telo" userId="fe634e7b74a3d0f5" providerId="LiveId" clId="{5AEFBF3B-78E2-4C95-9B1E-6BA57577E6D9}" dt="2024-12-17T19:26:59.788" v="3958" actId="1076"/>
          <ac:spMkLst>
            <pc:docMk/>
            <pc:sldMk cId="0" sldId="282"/>
            <ac:spMk id="4" creationId="{00000000-0000-0000-0000-000000000000}"/>
          </ac:spMkLst>
        </pc:spChg>
        <pc:spChg chg="add mod">
          <ac:chgData name="Mikel Telo" userId="fe634e7b74a3d0f5" providerId="LiveId" clId="{5AEFBF3B-78E2-4C95-9B1E-6BA57577E6D9}" dt="2024-12-17T19:26:46.932" v="3957" actId="1076"/>
          <ac:spMkLst>
            <pc:docMk/>
            <pc:sldMk cId="0" sldId="282"/>
            <ac:spMk id="7" creationId="{7BE10FC7-80B6-E152-B292-1E2718EDD6D8}"/>
          </ac:spMkLst>
        </pc:spChg>
        <pc:spChg chg="add mod">
          <ac:chgData name="Mikel Telo" userId="fe634e7b74a3d0f5" providerId="LiveId" clId="{5AEFBF3B-78E2-4C95-9B1E-6BA57577E6D9}" dt="2024-12-17T19:26:46.932" v="3957" actId="1076"/>
          <ac:spMkLst>
            <pc:docMk/>
            <pc:sldMk cId="0" sldId="282"/>
            <ac:spMk id="14" creationId="{0F69A676-1FBE-50A4-E2BD-3132A1DCCF08}"/>
          </ac:spMkLst>
        </pc:spChg>
        <pc:picChg chg="mod">
          <ac:chgData name="Mikel Telo" userId="fe634e7b74a3d0f5" providerId="LiveId" clId="{5AEFBF3B-78E2-4C95-9B1E-6BA57577E6D9}" dt="2024-12-17T19:04:42.093" v="3727" actId="1076"/>
          <ac:picMkLst>
            <pc:docMk/>
            <pc:sldMk cId="0" sldId="282"/>
            <ac:picMk id="2" creationId="{00000000-0000-0000-0000-000000000000}"/>
          </ac:picMkLst>
        </pc:picChg>
        <pc:picChg chg="add mod">
          <ac:chgData name="Mikel Telo" userId="fe634e7b74a3d0f5" providerId="LiveId" clId="{5AEFBF3B-78E2-4C95-9B1E-6BA57577E6D9}" dt="2024-12-17T19:26:46.932" v="3957" actId="1076"/>
          <ac:picMkLst>
            <pc:docMk/>
            <pc:sldMk cId="0" sldId="282"/>
            <ac:picMk id="6" creationId="{9926FA2D-CE3B-D02C-E2C2-E0E0EB6836BF}"/>
          </ac:picMkLst>
        </pc:picChg>
        <pc:picChg chg="add mod ord">
          <ac:chgData name="Mikel Telo" userId="fe634e7b74a3d0f5" providerId="LiveId" clId="{5AEFBF3B-78E2-4C95-9B1E-6BA57577E6D9}" dt="2024-12-17T19:26:46.932" v="3957" actId="1076"/>
          <ac:picMkLst>
            <pc:docMk/>
            <pc:sldMk cId="0" sldId="282"/>
            <ac:picMk id="9" creationId="{0069EFF6-D161-7B7F-6385-9A700544F411}"/>
          </ac:picMkLst>
        </pc:picChg>
        <pc:picChg chg="add mod">
          <ac:chgData name="Mikel Telo" userId="fe634e7b74a3d0f5" providerId="LiveId" clId="{5AEFBF3B-78E2-4C95-9B1E-6BA57577E6D9}" dt="2024-12-17T19:26:46.932" v="3957" actId="1076"/>
          <ac:picMkLst>
            <pc:docMk/>
            <pc:sldMk cId="0" sldId="282"/>
            <ac:picMk id="11" creationId="{4AAC052A-7F43-7431-C96F-975D1D2473E3}"/>
          </ac:picMkLst>
        </pc:picChg>
        <pc:picChg chg="add mod">
          <ac:chgData name="Mikel Telo" userId="fe634e7b74a3d0f5" providerId="LiveId" clId="{5AEFBF3B-78E2-4C95-9B1E-6BA57577E6D9}" dt="2024-12-17T19:26:46.932" v="3957" actId="1076"/>
          <ac:picMkLst>
            <pc:docMk/>
            <pc:sldMk cId="0" sldId="282"/>
            <ac:picMk id="13" creationId="{2E6CFAE0-28A5-C687-A5C9-B6D71FA95D1E}"/>
          </ac:picMkLst>
        </pc:picChg>
        <pc:picChg chg="add del mod">
          <ac:chgData name="Mikel Telo" userId="fe634e7b74a3d0f5" providerId="LiveId" clId="{5AEFBF3B-78E2-4C95-9B1E-6BA57577E6D9}" dt="2024-12-17T19:20:33.232" v="3947" actId="478"/>
          <ac:picMkLst>
            <pc:docMk/>
            <pc:sldMk cId="0" sldId="282"/>
            <ac:picMk id="16" creationId="{B940FCB5-1A50-67CB-0793-6A19BF333A44}"/>
          </ac:picMkLst>
        </pc:picChg>
        <pc:picChg chg="add del mod">
          <ac:chgData name="Mikel Telo" userId="fe634e7b74a3d0f5" providerId="LiveId" clId="{5AEFBF3B-78E2-4C95-9B1E-6BA57577E6D9}" dt="2024-12-17T19:26:15.951" v="3955" actId="478"/>
          <ac:picMkLst>
            <pc:docMk/>
            <pc:sldMk cId="0" sldId="282"/>
            <ac:picMk id="18" creationId="{F6922F56-F16A-7819-6966-8C29A90D14BF}"/>
          </ac:picMkLst>
        </pc:picChg>
      </pc:sldChg>
      <pc:sldChg chg="addSp delSp modSp new mod ord setBg">
        <pc:chgData name="Mikel Telo" userId="fe634e7b74a3d0f5" providerId="LiveId" clId="{5AEFBF3B-78E2-4C95-9B1E-6BA57577E6D9}" dt="2024-12-17T19:35:36.497" v="4000" actId="26606"/>
        <pc:sldMkLst>
          <pc:docMk/>
          <pc:sldMk cId="2934749693" sldId="283"/>
        </pc:sldMkLst>
        <pc:spChg chg="add del">
          <ac:chgData name="Mikel Telo" userId="fe634e7b74a3d0f5" providerId="LiveId" clId="{5AEFBF3B-78E2-4C95-9B1E-6BA57577E6D9}" dt="2024-12-17T19:34:03.895" v="3973" actId="26606"/>
          <ac:spMkLst>
            <pc:docMk/>
            <pc:sldMk cId="2934749693" sldId="283"/>
            <ac:spMk id="8" creationId="{8950AD4C-6AF3-49F8-94E1-DBCAFB39478B}"/>
          </ac:spMkLst>
        </pc:spChg>
        <pc:spChg chg="add del">
          <ac:chgData name="Mikel Telo" userId="fe634e7b74a3d0f5" providerId="LiveId" clId="{5AEFBF3B-78E2-4C95-9B1E-6BA57577E6D9}" dt="2024-12-17T19:34:03.895" v="3973" actId="26606"/>
          <ac:spMkLst>
            <pc:docMk/>
            <pc:sldMk cId="2934749693" sldId="283"/>
            <ac:spMk id="10" creationId="{C85F553D-483A-4D93-B429-9C1258836046}"/>
          </ac:spMkLst>
        </pc:spChg>
        <pc:spChg chg="add del">
          <ac:chgData name="Mikel Telo" userId="fe634e7b74a3d0f5" providerId="LiveId" clId="{5AEFBF3B-78E2-4C95-9B1E-6BA57577E6D9}" dt="2024-12-17T19:34:03.895" v="3973" actId="26606"/>
          <ac:spMkLst>
            <pc:docMk/>
            <pc:sldMk cId="2934749693" sldId="283"/>
            <ac:spMk id="12" creationId="{DB1626B1-BAC7-4893-A5AC-620597685187}"/>
          </ac:spMkLst>
        </pc:spChg>
        <pc:spChg chg="add del">
          <ac:chgData name="Mikel Telo" userId="fe634e7b74a3d0f5" providerId="LiveId" clId="{5AEFBF3B-78E2-4C95-9B1E-6BA57577E6D9}" dt="2024-12-17T19:34:03.895" v="3973" actId="26606"/>
          <ac:spMkLst>
            <pc:docMk/>
            <pc:sldMk cId="2934749693" sldId="283"/>
            <ac:spMk id="14" creationId="{D64E9910-51FE-45BF-973D-9D2401FD3C63}"/>
          </ac:spMkLst>
        </pc:spChg>
        <pc:spChg chg="add del">
          <ac:chgData name="Mikel Telo" userId="fe634e7b74a3d0f5" providerId="LiveId" clId="{5AEFBF3B-78E2-4C95-9B1E-6BA57577E6D9}" dt="2024-12-17T19:34:55.031" v="3999" actId="26606"/>
          <ac:spMkLst>
            <pc:docMk/>
            <pc:sldMk cId="2934749693" sldId="283"/>
            <ac:spMk id="16" creationId="{8B089790-F4B6-46A7-BB28-7B74A9A9EFDC}"/>
          </ac:spMkLst>
        </pc:spChg>
        <pc:spChg chg="add del">
          <ac:chgData name="Mikel Telo" userId="fe634e7b74a3d0f5" providerId="LiveId" clId="{5AEFBF3B-78E2-4C95-9B1E-6BA57577E6D9}" dt="2024-12-17T19:34:31.609" v="3978" actId="26606"/>
          <ac:spMkLst>
            <pc:docMk/>
            <pc:sldMk cId="2934749693" sldId="283"/>
            <ac:spMk id="24" creationId="{8B089790-F4B6-46A7-BB28-7B74A9A9EFDC}"/>
          </ac:spMkLst>
        </pc:spChg>
        <pc:spChg chg="add del">
          <ac:chgData name="Mikel Telo" userId="fe634e7b74a3d0f5" providerId="LiveId" clId="{5AEFBF3B-78E2-4C95-9B1E-6BA57577E6D9}" dt="2024-12-17T19:34:43.418" v="3990" actId="26606"/>
          <ac:spMkLst>
            <pc:docMk/>
            <pc:sldMk cId="2934749693" sldId="283"/>
            <ac:spMk id="28" creationId="{DB1626B1-BAC7-4893-A5AC-620597685187}"/>
          </ac:spMkLst>
        </pc:spChg>
        <pc:spChg chg="add del">
          <ac:chgData name="Mikel Telo" userId="fe634e7b74a3d0f5" providerId="LiveId" clId="{5AEFBF3B-78E2-4C95-9B1E-6BA57577E6D9}" dt="2024-12-17T19:34:38.395" v="3984" actId="26606"/>
          <ac:spMkLst>
            <pc:docMk/>
            <pc:sldMk cId="2934749693" sldId="283"/>
            <ac:spMk id="30" creationId="{32BC26D8-82FB-445E-AA49-62A77D7C1EE0}"/>
          </ac:spMkLst>
        </pc:spChg>
        <pc:spChg chg="add del">
          <ac:chgData name="Mikel Telo" userId="fe634e7b74a3d0f5" providerId="LiveId" clId="{5AEFBF3B-78E2-4C95-9B1E-6BA57577E6D9}" dt="2024-12-17T19:34:38.395" v="3984" actId="26606"/>
          <ac:spMkLst>
            <pc:docMk/>
            <pc:sldMk cId="2934749693" sldId="283"/>
            <ac:spMk id="31" creationId="{CB44330D-EA18-4254-AA95-EB49948539B8}"/>
          </ac:spMkLst>
        </pc:spChg>
        <pc:spChg chg="add del">
          <ac:chgData name="Mikel Telo" userId="fe634e7b74a3d0f5" providerId="LiveId" clId="{5AEFBF3B-78E2-4C95-9B1E-6BA57577E6D9}" dt="2024-12-17T19:34:39.461" v="3986" actId="26606"/>
          <ac:spMkLst>
            <pc:docMk/>
            <pc:sldMk cId="2934749693" sldId="283"/>
            <ac:spMk id="54" creationId="{3C915414-2809-4735-A560-0D5FE66700D8}"/>
          </ac:spMkLst>
        </pc:spChg>
        <pc:spChg chg="add del">
          <ac:chgData name="Mikel Telo" userId="fe634e7b74a3d0f5" providerId="LiveId" clId="{5AEFBF3B-78E2-4C95-9B1E-6BA57577E6D9}" dt="2024-12-17T19:34:39.461" v="3986" actId="26606"/>
          <ac:spMkLst>
            <pc:docMk/>
            <pc:sldMk cId="2934749693" sldId="283"/>
            <ac:spMk id="55" creationId="{D665D759-2DF8-4D47-8386-4BA28901A79D}"/>
          </ac:spMkLst>
        </pc:spChg>
        <pc:spChg chg="add del">
          <ac:chgData name="Mikel Telo" userId="fe634e7b74a3d0f5" providerId="LiveId" clId="{5AEFBF3B-78E2-4C95-9B1E-6BA57577E6D9}" dt="2024-12-17T19:34:40.857" v="3988" actId="26606"/>
          <ac:spMkLst>
            <pc:docMk/>
            <pc:sldMk cId="2934749693" sldId="283"/>
            <ac:spMk id="60" creationId="{4613B4A9-1C7C-4729-A016-AB42D3979460}"/>
          </ac:spMkLst>
        </pc:spChg>
        <pc:spChg chg="add del">
          <ac:chgData name="Mikel Telo" userId="fe634e7b74a3d0f5" providerId="LiveId" clId="{5AEFBF3B-78E2-4C95-9B1E-6BA57577E6D9}" dt="2024-12-17T19:34:43.418" v="3990" actId="26606"/>
          <ac:spMkLst>
            <pc:docMk/>
            <pc:sldMk cId="2934749693" sldId="283"/>
            <ac:spMk id="62" creationId="{8950AD4C-6AF3-49F8-94E1-DBCAFB39478B}"/>
          </ac:spMkLst>
        </pc:spChg>
        <pc:spChg chg="add del">
          <ac:chgData name="Mikel Telo" userId="fe634e7b74a3d0f5" providerId="LiveId" clId="{5AEFBF3B-78E2-4C95-9B1E-6BA57577E6D9}" dt="2024-12-17T19:34:43.418" v="3990" actId="26606"/>
          <ac:spMkLst>
            <pc:docMk/>
            <pc:sldMk cId="2934749693" sldId="283"/>
            <ac:spMk id="63" creationId="{C85F553D-483A-4D93-B429-9C1258836046}"/>
          </ac:spMkLst>
        </pc:spChg>
        <pc:spChg chg="add del">
          <ac:chgData name="Mikel Telo" userId="fe634e7b74a3d0f5" providerId="LiveId" clId="{5AEFBF3B-78E2-4C95-9B1E-6BA57577E6D9}" dt="2024-12-17T19:34:43.418" v="3990" actId="26606"/>
          <ac:spMkLst>
            <pc:docMk/>
            <pc:sldMk cId="2934749693" sldId="283"/>
            <ac:spMk id="64" creationId="{D64E9910-51FE-45BF-973D-9D2401FD3C63}"/>
          </ac:spMkLst>
        </pc:spChg>
        <pc:spChg chg="add del">
          <ac:chgData name="Mikel Telo" userId="fe634e7b74a3d0f5" providerId="LiveId" clId="{5AEFBF3B-78E2-4C95-9B1E-6BA57577E6D9}" dt="2024-12-17T19:34:45.090" v="3992" actId="26606"/>
          <ac:spMkLst>
            <pc:docMk/>
            <pc:sldMk cId="2934749693" sldId="283"/>
            <ac:spMk id="66" creationId="{AB8C311F-7253-4AED-9701-7FC0708C41C7}"/>
          </ac:spMkLst>
        </pc:spChg>
        <pc:spChg chg="add del">
          <ac:chgData name="Mikel Telo" userId="fe634e7b74a3d0f5" providerId="LiveId" clId="{5AEFBF3B-78E2-4C95-9B1E-6BA57577E6D9}" dt="2024-12-17T19:34:45.090" v="3992" actId="26606"/>
          <ac:spMkLst>
            <pc:docMk/>
            <pc:sldMk cId="2934749693" sldId="283"/>
            <ac:spMk id="67" creationId="{E2384209-CB15-4CDF-9D31-C44FD9A3F20D}"/>
          </ac:spMkLst>
        </pc:spChg>
        <pc:spChg chg="add del">
          <ac:chgData name="Mikel Telo" userId="fe634e7b74a3d0f5" providerId="LiveId" clId="{5AEFBF3B-78E2-4C95-9B1E-6BA57577E6D9}" dt="2024-12-17T19:34:45.090" v="3992" actId="26606"/>
          <ac:spMkLst>
            <pc:docMk/>
            <pc:sldMk cId="2934749693" sldId="283"/>
            <ac:spMk id="68" creationId="{2633B3B5-CC90-43F0-8714-D31D1F3F0209}"/>
          </ac:spMkLst>
        </pc:spChg>
        <pc:spChg chg="add del">
          <ac:chgData name="Mikel Telo" userId="fe634e7b74a3d0f5" providerId="LiveId" clId="{5AEFBF3B-78E2-4C95-9B1E-6BA57577E6D9}" dt="2024-12-17T19:34:45.090" v="3992" actId="26606"/>
          <ac:spMkLst>
            <pc:docMk/>
            <pc:sldMk cId="2934749693" sldId="283"/>
            <ac:spMk id="69" creationId="{A8D57A06-A426-446D-B02C-A2DC6B62E45E}"/>
          </ac:spMkLst>
        </pc:spChg>
        <pc:spChg chg="add del">
          <ac:chgData name="Mikel Telo" userId="fe634e7b74a3d0f5" providerId="LiveId" clId="{5AEFBF3B-78E2-4C95-9B1E-6BA57577E6D9}" dt="2024-12-17T19:34:51.664" v="3994" actId="26606"/>
          <ac:spMkLst>
            <pc:docMk/>
            <pc:sldMk cId="2934749693" sldId="283"/>
            <ac:spMk id="71" creationId="{9C6777B5-64F4-4200-B099-34168B69FE53}"/>
          </ac:spMkLst>
        </pc:spChg>
        <pc:spChg chg="add del">
          <ac:chgData name="Mikel Telo" userId="fe634e7b74a3d0f5" providerId="LiveId" clId="{5AEFBF3B-78E2-4C95-9B1E-6BA57577E6D9}" dt="2024-12-17T19:34:53.230" v="3996" actId="26606"/>
          <ac:spMkLst>
            <pc:docMk/>
            <pc:sldMk cId="2934749693" sldId="283"/>
            <ac:spMk id="75" creationId="{42A4FC2C-047E-45A5-965D-8E1E3BF09BC6}"/>
          </ac:spMkLst>
        </pc:spChg>
        <pc:spChg chg="add del">
          <ac:chgData name="Mikel Telo" userId="fe634e7b74a3d0f5" providerId="LiveId" clId="{5AEFBF3B-78E2-4C95-9B1E-6BA57577E6D9}" dt="2024-12-17T19:34:55.011" v="3998" actId="26606"/>
          <ac:spMkLst>
            <pc:docMk/>
            <pc:sldMk cId="2934749693" sldId="283"/>
            <ac:spMk id="77" creationId="{8B089790-F4B6-46A7-BB28-7B74A9A9EFDC}"/>
          </ac:spMkLst>
        </pc:spChg>
        <pc:spChg chg="add del">
          <ac:chgData name="Mikel Telo" userId="fe634e7b74a3d0f5" providerId="LiveId" clId="{5AEFBF3B-78E2-4C95-9B1E-6BA57577E6D9}" dt="2024-12-17T19:35:36.497" v="4000" actId="26606"/>
          <ac:spMkLst>
            <pc:docMk/>
            <pc:sldMk cId="2934749693" sldId="283"/>
            <ac:spMk id="82" creationId="{9C6777B5-64F4-4200-B099-34168B69FE53}"/>
          </ac:spMkLst>
        </pc:spChg>
        <pc:spChg chg="add">
          <ac:chgData name="Mikel Telo" userId="fe634e7b74a3d0f5" providerId="LiveId" clId="{5AEFBF3B-78E2-4C95-9B1E-6BA57577E6D9}" dt="2024-12-17T19:35:36.497" v="4000" actId="26606"/>
          <ac:spMkLst>
            <pc:docMk/>
            <pc:sldMk cId="2934749693" sldId="283"/>
            <ac:spMk id="90" creationId="{3B5F8FB9-93B9-4832-A062-85E1B6A5AFA4}"/>
          </ac:spMkLst>
        </pc:spChg>
        <pc:spChg chg="add">
          <ac:chgData name="Mikel Telo" userId="fe634e7b74a3d0f5" providerId="LiveId" clId="{5AEFBF3B-78E2-4C95-9B1E-6BA57577E6D9}" dt="2024-12-17T19:35:36.497" v="4000" actId="26606"/>
          <ac:spMkLst>
            <pc:docMk/>
            <pc:sldMk cId="2934749693" sldId="283"/>
            <ac:spMk id="92" creationId="{F37E8EB2-7BE0-4F3D-921C-F4E9C2C14929}"/>
          </ac:spMkLst>
        </pc:spChg>
        <pc:spChg chg="add">
          <ac:chgData name="Mikel Telo" userId="fe634e7b74a3d0f5" providerId="LiveId" clId="{5AEFBF3B-78E2-4C95-9B1E-6BA57577E6D9}" dt="2024-12-17T19:35:36.497" v="4000" actId="26606"/>
          <ac:spMkLst>
            <pc:docMk/>
            <pc:sldMk cId="2934749693" sldId="283"/>
            <ac:spMk id="94" creationId="{E77AE46B-A945-4A7E-9911-903176079DD0}"/>
          </ac:spMkLst>
        </pc:spChg>
        <pc:grpChg chg="add del">
          <ac:chgData name="Mikel Telo" userId="fe634e7b74a3d0f5" providerId="LiveId" clId="{5AEFBF3B-78E2-4C95-9B1E-6BA57577E6D9}" dt="2024-12-17T19:34:55.031" v="3999" actId="26606"/>
          <ac:grpSpMkLst>
            <pc:docMk/>
            <pc:sldMk cId="2934749693" sldId="283"/>
            <ac:grpSpMk id="17" creationId="{9DE3F54D-33BC-4382-A2AB-5E002F0F1166}"/>
          </ac:grpSpMkLst>
        </pc:grpChg>
        <pc:grpChg chg="add del">
          <ac:chgData name="Mikel Telo" userId="fe634e7b74a3d0f5" providerId="LiveId" clId="{5AEFBF3B-78E2-4C95-9B1E-6BA57577E6D9}" dt="2024-12-17T19:34:35.354" v="3982" actId="26606"/>
          <ac:grpSpMkLst>
            <pc:docMk/>
            <pc:sldMk cId="2934749693" sldId="283"/>
            <ac:grpSpMk id="21" creationId="{723C66ED-DBBF-12CA-7F5E-813E0E7D036A}"/>
          </ac:grpSpMkLst>
        </pc:grpChg>
        <pc:grpChg chg="add del">
          <ac:chgData name="Mikel Telo" userId="fe634e7b74a3d0f5" providerId="LiveId" clId="{5AEFBF3B-78E2-4C95-9B1E-6BA57577E6D9}" dt="2024-12-17T19:34:31.609" v="3978" actId="26606"/>
          <ac:grpSpMkLst>
            <pc:docMk/>
            <pc:sldMk cId="2934749693" sldId="283"/>
            <ac:grpSpMk id="26" creationId="{9DE3F54D-33BC-4382-A2AB-5E002F0F1166}"/>
          </ac:grpSpMkLst>
        </pc:grpChg>
        <pc:grpChg chg="add del">
          <ac:chgData name="Mikel Telo" userId="fe634e7b74a3d0f5" providerId="LiveId" clId="{5AEFBF3B-78E2-4C95-9B1E-6BA57577E6D9}" dt="2024-12-17T19:34:39.461" v="3986" actId="26606"/>
          <ac:grpSpMkLst>
            <pc:docMk/>
            <pc:sldMk cId="2934749693" sldId="283"/>
            <ac:grpSpMk id="56" creationId="{24413201-85BF-4680-A7D4-10CDBD03569C}"/>
          </ac:grpSpMkLst>
        </pc:grpChg>
        <pc:grpChg chg="add del">
          <ac:chgData name="Mikel Telo" userId="fe634e7b74a3d0f5" providerId="LiveId" clId="{5AEFBF3B-78E2-4C95-9B1E-6BA57577E6D9}" dt="2024-12-17T19:34:51.664" v="3994" actId="26606"/>
          <ac:grpSpMkLst>
            <pc:docMk/>
            <pc:sldMk cId="2934749693" sldId="283"/>
            <ac:grpSpMk id="72" creationId="{4252769E-B9F0-4068-A645-5BBEF16E9C28}"/>
          </ac:grpSpMkLst>
        </pc:grpChg>
        <pc:grpChg chg="add del">
          <ac:chgData name="Mikel Telo" userId="fe634e7b74a3d0f5" providerId="LiveId" clId="{5AEFBF3B-78E2-4C95-9B1E-6BA57577E6D9}" dt="2024-12-17T19:34:55.011" v="3998" actId="26606"/>
          <ac:grpSpMkLst>
            <pc:docMk/>
            <pc:sldMk cId="2934749693" sldId="283"/>
            <ac:grpSpMk id="78" creationId="{9DE3F54D-33BC-4382-A2AB-5E002F0F1166}"/>
          </ac:grpSpMkLst>
        </pc:grpChg>
        <pc:grpChg chg="add del">
          <ac:chgData name="Mikel Telo" userId="fe634e7b74a3d0f5" providerId="LiveId" clId="{5AEFBF3B-78E2-4C95-9B1E-6BA57577E6D9}" dt="2024-12-17T19:35:36.497" v="4000" actId="26606"/>
          <ac:grpSpMkLst>
            <pc:docMk/>
            <pc:sldMk cId="2934749693" sldId="283"/>
            <ac:grpSpMk id="83" creationId="{4252769E-B9F0-4068-A645-5BBEF16E9C28}"/>
          </ac:grpSpMkLst>
        </pc:grpChg>
        <pc:picChg chg="add mod">
          <ac:chgData name="Mikel Telo" userId="fe634e7b74a3d0f5" providerId="LiveId" clId="{5AEFBF3B-78E2-4C95-9B1E-6BA57577E6D9}" dt="2024-12-17T19:35:36.497" v="4000" actId="26606"/>
          <ac:picMkLst>
            <pc:docMk/>
            <pc:sldMk cId="2934749693" sldId="283"/>
            <ac:picMk id="3" creationId="{0B9A4A89-3FCB-EF07-E0A0-BCD8BD78E6E8}"/>
          </ac:picMkLst>
        </pc:picChg>
      </pc:sldChg>
    </pc:docChg>
  </pc:docChgLst>
  <pc:docChgLst>
    <pc:chgData name="Mikel Telo" userId="fe634e7b74a3d0f5" providerId="LiveId" clId="{FB4E64E3-AEF8-4D23-973F-4D70BECA12CB}"/>
    <pc:docChg chg="undo custSel modSld sldOrd">
      <pc:chgData name="Mikel Telo" userId="fe634e7b74a3d0f5" providerId="LiveId" clId="{FB4E64E3-AEF8-4D23-973F-4D70BECA12CB}" dt="2024-12-17T11:16:18.378" v="1054" actId="1076"/>
      <pc:docMkLst>
        <pc:docMk/>
      </pc:docMkLst>
      <pc:sldChg chg="addSp modSp mod">
        <pc:chgData name="Mikel Telo" userId="fe634e7b74a3d0f5" providerId="LiveId" clId="{FB4E64E3-AEF8-4D23-973F-4D70BECA12CB}" dt="2024-12-17T11:11:00.920" v="928"/>
        <pc:sldMkLst>
          <pc:docMk/>
          <pc:sldMk cId="0" sldId="256"/>
        </pc:sldMkLst>
        <pc:spChg chg="mod">
          <ac:chgData name="Mikel Telo" userId="fe634e7b74a3d0f5" providerId="LiveId" clId="{FB4E64E3-AEF8-4D23-973F-4D70BECA12CB}" dt="2024-12-17T09:02:46.217" v="713"/>
          <ac:spMkLst>
            <pc:docMk/>
            <pc:sldMk cId="0" sldId="256"/>
            <ac:spMk id="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3:45.662" v="719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Mikel Telo" userId="fe634e7b74a3d0f5" providerId="LiveId" clId="{FB4E64E3-AEF8-4D23-973F-4D70BECA12CB}" dt="2024-12-17T08:18:28.532" v="0"/>
          <ac:spMkLst>
            <pc:docMk/>
            <pc:sldMk cId="0" sldId="256"/>
            <ac:spMk id="6" creationId="{3031CD1C-E09D-7A66-4CBA-6AFC7624B0F8}"/>
          </ac:spMkLst>
        </pc:spChg>
        <pc:spChg chg="mod">
          <ac:chgData name="Mikel Telo" userId="fe634e7b74a3d0f5" providerId="LiveId" clId="{FB4E64E3-AEF8-4D23-973F-4D70BECA12CB}" dt="2024-12-17T11:11:00.920" v="928"/>
          <ac:spMkLst>
            <pc:docMk/>
            <pc:sldMk cId="0" sldId="256"/>
            <ac:spMk id="7" creationId="{00000000-0000-0000-0000-000000000000}"/>
          </ac:spMkLst>
        </pc:spChg>
        <pc:picChg chg="mod">
          <ac:chgData name="Mikel Telo" userId="fe634e7b74a3d0f5" providerId="LiveId" clId="{FB4E64E3-AEF8-4D23-973F-4D70BECA12CB}" dt="2024-12-17T08:46:58.714" v="415" actId="1076"/>
          <ac:picMkLst>
            <pc:docMk/>
            <pc:sldMk cId="0" sldId="256"/>
            <ac:picMk id="8" creationId="{E7534785-3159-DEC4-4515-396AC7A9A50D}"/>
          </ac:picMkLst>
        </pc:picChg>
      </pc:sldChg>
      <pc:sldChg chg="modSp mod">
        <pc:chgData name="Mikel Telo" userId="fe634e7b74a3d0f5" providerId="LiveId" clId="{FB4E64E3-AEF8-4D23-973F-4D70BECA12CB}" dt="2024-12-17T11:05:29.397" v="927"/>
        <pc:sldMkLst>
          <pc:docMk/>
          <pc:sldMk cId="0" sldId="257"/>
        </pc:sldMkLst>
        <pc:spChg chg="mod">
          <ac:chgData name="Mikel Telo" userId="fe634e7b74a3d0f5" providerId="LiveId" clId="{FB4E64E3-AEF8-4D23-973F-4D70BECA12CB}" dt="2024-12-17T11:05:29.397" v="927"/>
          <ac:spMkLst>
            <pc:docMk/>
            <pc:sldMk cId="0" sldId="257"/>
            <ac:spMk id="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1:03.853" v="702"/>
          <ac:spMkLst>
            <pc:docMk/>
            <pc:sldMk cId="0" sldId="257"/>
            <ac:spMk id="4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5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6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8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9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1:03.853" v="702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2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6" creationId="{00000000-0000-0000-0000-000000000000}"/>
          </ac:spMkLst>
        </pc:spChg>
        <pc:spChg chg="mod">
          <ac:chgData name="Mikel Telo" userId="fe634e7b74a3d0f5" providerId="LiveId" clId="{FB4E64E3-AEF8-4D23-973F-4D70BECA12CB}" dt="2024-12-17T09:08:55.530" v="736" actId="2710"/>
          <ac:spMkLst>
            <pc:docMk/>
            <pc:sldMk cId="0" sldId="257"/>
            <ac:spMk id="17" creationId="{00000000-0000-0000-0000-000000000000}"/>
          </ac:spMkLst>
        </pc:spChg>
      </pc:sldChg>
      <pc:sldChg chg="modSp mod">
        <pc:chgData name="Mikel Telo" userId="fe634e7b74a3d0f5" providerId="LiveId" clId="{FB4E64E3-AEF8-4D23-973F-4D70BECA12CB}" dt="2024-12-17T09:37:18.397" v="888" actId="404"/>
        <pc:sldMkLst>
          <pc:docMk/>
          <pc:sldMk cId="0" sldId="258"/>
        </pc:sldMkLst>
        <pc:spChg chg="mod">
          <ac:chgData name="Mikel Telo" userId="fe634e7b74a3d0f5" providerId="LiveId" clId="{FB4E64E3-AEF8-4D23-973F-4D70BECA12CB}" dt="2024-12-17T09:36:47.880" v="876" actId="403"/>
          <ac:spMkLst>
            <pc:docMk/>
            <pc:sldMk cId="0" sldId="258"/>
            <ac:spMk id="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4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5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56.741" v="882" actId="404"/>
          <ac:spMkLst>
            <pc:docMk/>
            <pc:sldMk cId="0" sldId="258"/>
            <ac:spMk id="6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56.741" v="882" actId="404"/>
          <ac:spMkLst>
            <pc:docMk/>
            <pc:sldMk cId="0" sldId="258"/>
            <ac:spMk id="7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8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7:18.397" v="888" actId="404"/>
          <ac:spMkLst>
            <pc:docMk/>
            <pc:sldMk cId="0" sldId="258"/>
            <ac:spMk id="9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0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1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2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7:18.397" v="888" actId="404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5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6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7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18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7:18.397" v="888" actId="404"/>
          <ac:spMkLst>
            <pc:docMk/>
            <pc:sldMk cId="0" sldId="258"/>
            <ac:spMk id="19" creationId="{00000000-0000-0000-0000-000000000000}"/>
          </ac:spMkLst>
        </pc:spChg>
        <pc:spChg chg="mod">
          <ac:chgData name="Mikel Telo" userId="fe634e7b74a3d0f5" providerId="LiveId" clId="{FB4E64E3-AEF8-4D23-973F-4D70BECA12CB}" dt="2024-12-17T09:36:42.228" v="875" actId="404"/>
          <ac:spMkLst>
            <pc:docMk/>
            <pc:sldMk cId="0" sldId="258"/>
            <ac:spMk id="20" creationId="{00000000-0000-0000-0000-000000000000}"/>
          </ac:spMkLst>
        </pc:spChg>
      </pc:sldChg>
      <pc:sldChg chg="addSp delSp modSp mod">
        <pc:chgData name="Mikel Telo" userId="fe634e7b74a3d0f5" providerId="LiveId" clId="{FB4E64E3-AEF8-4D23-973F-4D70BECA12CB}" dt="2024-12-17T10:59:26.320" v="924" actId="1076"/>
        <pc:sldMkLst>
          <pc:docMk/>
          <pc:sldMk cId="0" sldId="259"/>
        </pc:sldMkLst>
        <pc:spChg chg="mod">
          <ac:chgData name="Mikel Telo" userId="fe634e7b74a3d0f5" providerId="LiveId" clId="{FB4E64E3-AEF8-4D23-973F-4D70BECA12CB}" dt="2024-12-17T09:12:02.934" v="752"/>
          <ac:spMkLst>
            <pc:docMk/>
            <pc:sldMk cId="0" sldId="259"/>
            <ac:spMk id="2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2:11.071" v="753"/>
          <ac:spMkLst>
            <pc:docMk/>
            <pc:sldMk cId="0" sldId="259"/>
            <ac:spMk id="3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4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5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6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7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2:11.071" v="753"/>
          <ac:spMkLst>
            <pc:docMk/>
            <pc:sldMk cId="0" sldId="259"/>
            <ac:spMk id="8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9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10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11" creationId="{00000000-0000-0000-0000-000000000000}"/>
          </ac:spMkLst>
        </pc:spChg>
        <pc:spChg chg="mod">
          <ac:chgData name="Mikel Telo" userId="fe634e7b74a3d0f5" providerId="LiveId" clId="{FB4E64E3-AEF8-4D23-973F-4D70BECA12CB}" dt="2024-12-17T09:11:38.711" v="750"/>
          <ac:spMkLst>
            <pc:docMk/>
            <pc:sldMk cId="0" sldId="259"/>
            <ac:spMk id="12" creationId="{00000000-0000-0000-0000-000000000000}"/>
          </ac:spMkLst>
        </pc:spChg>
        <pc:picChg chg="del mod">
          <ac:chgData name="Mikel Telo" userId="fe634e7b74a3d0f5" providerId="LiveId" clId="{FB4E64E3-AEF8-4D23-973F-4D70BECA12CB}" dt="2024-12-17T10:56:02.211" v="905" actId="478"/>
          <ac:picMkLst>
            <pc:docMk/>
            <pc:sldMk cId="0" sldId="259"/>
            <ac:picMk id="13" creationId="{00000000-0000-0000-0000-000000000000}"/>
          </ac:picMkLst>
        </pc:picChg>
        <pc:picChg chg="add del mod">
          <ac:chgData name="Mikel Telo" userId="fe634e7b74a3d0f5" providerId="LiveId" clId="{FB4E64E3-AEF8-4D23-973F-4D70BECA12CB}" dt="2024-12-17T10:57:47.946" v="917" actId="478"/>
          <ac:picMkLst>
            <pc:docMk/>
            <pc:sldMk cId="0" sldId="259"/>
            <ac:picMk id="15" creationId="{A6AEB134-871B-1870-BD92-572AD052CDE3}"/>
          </ac:picMkLst>
        </pc:picChg>
        <pc:picChg chg="add mod">
          <ac:chgData name="Mikel Telo" userId="fe634e7b74a3d0f5" providerId="LiveId" clId="{FB4E64E3-AEF8-4D23-973F-4D70BECA12CB}" dt="2024-12-17T10:59:16.132" v="923" actId="1076"/>
          <ac:picMkLst>
            <pc:docMk/>
            <pc:sldMk cId="0" sldId="259"/>
            <ac:picMk id="17" creationId="{8FF254C6-337A-EB3E-4777-1C67B305CD27}"/>
          </ac:picMkLst>
        </pc:picChg>
        <pc:picChg chg="add mod">
          <ac:chgData name="Mikel Telo" userId="fe634e7b74a3d0f5" providerId="LiveId" clId="{FB4E64E3-AEF8-4D23-973F-4D70BECA12CB}" dt="2024-12-17T10:59:26.320" v="924" actId="1076"/>
          <ac:picMkLst>
            <pc:docMk/>
            <pc:sldMk cId="0" sldId="259"/>
            <ac:picMk id="19" creationId="{7D47794A-EDB9-4159-B97A-F230D5A5CA32}"/>
          </ac:picMkLst>
        </pc:picChg>
        <pc:picChg chg="add mod">
          <ac:chgData name="Mikel Telo" userId="fe634e7b74a3d0f5" providerId="LiveId" clId="{FB4E64E3-AEF8-4D23-973F-4D70BECA12CB}" dt="2024-12-17T10:58:55.976" v="921" actId="14100"/>
          <ac:picMkLst>
            <pc:docMk/>
            <pc:sldMk cId="0" sldId="259"/>
            <ac:picMk id="21" creationId="{002E79F6-FD7B-2A77-ADBB-56731B98AA84}"/>
          </ac:picMkLst>
        </pc:picChg>
      </pc:sldChg>
      <pc:sldChg chg="modSp mod">
        <pc:chgData name="Mikel Telo" userId="fe634e7b74a3d0f5" providerId="LiveId" clId="{FB4E64E3-AEF8-4D23-973F-4D70BECA12CB}" dt="2024-12-17T09:23:00.251" v="855" actId="14100"/>
        <pc:sldMkLst>
          <pc:docMk/>
          <pc:sldMk cId="0" sldId="260"/>
        </pc:sldMkLst>
        <pc:picChg chg="mod">
          <ac:chgData name="Mikel Telo" userId="fe634e7b74a3d0f5" providerId="LiveId" clId="{FB4E64E3-AEF8-4D23-973F-4D70BECA12CB}" dt="2024-12-17T09:22:53.735" v="853" actId="14100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Mikel Telo" userId="fe634e7b74a3d0f5" providerId="LiveId" clId="{FB4E64E3-AEF8-4D23-973F-4D70BECA12CB}" dt="2024-12-17T09:23:00.251" v="855" actId="14100"/>
          <ac:picMkLst>
            <pc:docMk/>
            <pc:sldMk cId="0" sldId="260"/>
            <ac:picMk id="3" creationId="{00000000-0000-0000-0000-000000000000}"/>
          </ac:picMkLst>
        </pc:picChg>
      </pc:sldChg>
      <pc:sldChg chg="addSp delSp modSp mod">
        <pc:chgData name="Mikel Telo" userId="fe634e7b74a3d0f5" providerId="LiveId" clId="{FB4E64E3-AEF8-4D23-973F-4D70BECA12CB}" dt="2024-12-17T09:29:29.174" v="864" actId="1076"/>
        <pc:sldMkLst>
          <pc:docMk/>
          <pc:sldMk cId="0" sldId="261"/>
        </pc:sldMkLst>
        <pc:picChg chg="mod">
          <ac:chgData name="Mikel Telo" userId="fe634e7b74a3d0f5" providerId="LiveId" clId="{FB4E64E3-AEF8-4D23-973F-4D70BECA12CB}" dt="2024-12-17T09:29:29.174" v="864" actId="1076"/>
          <ac:picMkLst>
            <pc:docMk/>
            <pc:sldMk cId="0" sldId="261"/>
            <ac:picMk id="2" creationId="{00000000-0000-0000-0000-000000000000}"/>
          </ac:picMkLst>
        </pc:picChg>
        <pc:picChg chg="add del mod">
          <ac:chgData name="Mikel Telo" userId="fe634e7b74a3d0f5" providerId="LiveId" clId="{FB4E64E3-AEF8-4D23-973F-4D70BECA12CB}" dt="2024-12-17T09:20:05.291" v="829" actId="478"/>
          <ac:picMkLst>
            <pc:docMk/>
            <pc:sldMk cId="0" sldId="261"/>
            <ac:picMk id="4" creationId="{00000000-0000-0000-0000-000000000000}"/>
          </ac:picMkLst>
        </pc:picChg>
        <pc:picChg chg="add del mod">
          <ac:chgData name="Mikel Telo" userId="fe634e7b74a3d0f5" providerId="LiveId" clId="{FB4E64E3-AEF8-4D23-973F-4D70BECA12CB}" dt="2024-12-17T09:20:06.455" v="831" actId="478"/>
          <ac:picMkLst>
            <pc:docMk/>
            <pc:sldMk cId="0" sldId="261"/>
            <ac:picMk id="5" creationId="{60481B60-1161-2C4D-8A6C-EF4AF5C43D58}"/>
          </ac:picMkLst>
        </pc:picChg>
        <pc:picChg chg="add del mod">
          <ac:chgData name="Mikel Telo" userId="fe634e7b74a3d0f5" providerId="LiveId" clId="{FB4E64E3-AEF8-4D23-973F-4D70BECA12CB}" dt="2024-12-17T09:20:05.917" v="830" actId="478"/>
          <ac:picMkLst>
            <pc:docMk/>
            <pc:sldMk cId="0" sldId="261"/>
            <ac:picMk id="6" creationId="{D87F8B03-C3BF-BDD0-6B75-8CC04B46C7DF}"/>
          </ac:picMkLst>
        </pc:picChg>
        <pc:picChg chg="add del mod">
          <ac:chgData name="Mikel Telo" userId="fe634e7b74a3d0f5" providerId="LiveId" clId="{FB4E64E3-AEF8-4D23-973F-4D70BECA12CB}" dt="2024-12-17T09:15:53.429" v="776" actId="478"/>
          <ac:picMkLst>
            <pc:docMk/>
            <pc:sldMk cId="0" sldId="261"/>
            <ac:picMk id="7" creationId="{10F23EA8-AB4A-84D6-BD6C-1C617BA2443C}"/>
          </ac:picMkLst>
        </pc:picChg>
        <pc:picChg chg="add del mod">
          <ac:chgData name="Mikel Telo" userId="fe634e7b74a3d0f5" providerId="LiveId" clId="{FB4E64E3-AEF8-4D23-973F-4D70BECA12CB}" dt="2024-12-17T09:16:05.281" v="780" actId="478"/>
          <ac:picMkLst>
            <pc:docMk/>
            <pc:sldMk cId="0" sldId="261"/>
            <ac:picMk id="8" creationId="{6C1690D9-0538-6C3B-ACB0-96960FDE67C1}"/>
          </ac:picMkLst>
        </pc:picChg>
        <pc:picChg chg="add del mod">
          <ac:chgData name="Mikel Telo" userId="fe634e7b74a3d0f5" providerId="LiveId" clId="{FB4E64E3-AEF8-4D23-973F-4D70BECA12CB}" dt="2024-12-17T09:19:58.787" v="827" actId="21"/>
          <ac:picMkLst>
            <pc:docMk/>
            <pc:sldMk cId="0" sldId="261"/>
            <ac:picMk id="9" creationId="{78933F95-9EA9-7768-C053-A7143891966D}"/>
          </ac:picMkLst>
        </pc:picChg>
      </pc:sldChg>
      <pc:sldChg chg="addSp delSp modSp mod">
        <pc:chgData name="Mikel Telo" userId="fe634e7b74a3d0f5" providerId="LiveId" clId="{FB4E64E3-AEF8-4D23-973F-4D70BECA12CB}" dt="2024-12-17T09:29:33.296" v="865" actId="1076"/>
        <pc:sldMkLst>
          <pc:docMk/>
          <pc:sldMk cId="0" sldId="262"/>
        </pc:sldMkLst>
        <pc:picChg chg="del">
          <ac:chgData name="Mikel Telo" userId="fe634e7b74a3d0f5" providerId="LiveId" clId="{FB4E64E3-AEF8-4D23-973F-4D70BECA12CB}" dt="2024-12-17T09:14:12.427" v="754" actId="21"/>
          <ac:picMkLst>
            <pc:docMk/>
            <pc:sldMk cId="0" sldId="262"/>
            <ac:picMk id="2" creationId="{00000000-0000-0000-0000-000000000000}"/>
          </ac:picMkLst>
        </pc:picChg>
        <pc:picChg chg="add mod">
          <ac:chgData name="Mikel Telo" userId="fe634e7b74a3d0f5" providerId="LiveId" clId="{FB4E64E3-AEF8-4D23-973F-4D70BECA12CB}" dt="2024-12-17T09:29:33.296" v="865" actId="1076"/>
          <ac:picMkLst>
            <pc:docMk/>
            <pc:sldMk cId="0" sldId="262"/>
            <ac:picMk id="9" creationId="{78933F95-9EA9-7768-C053-A7143891966D}"/>
          </ac:picMkLst>
        </pc:picChg>
      </pc:sldChg>
      <pc:sldChg chg="modSp mod">
        <pc:chgData name="Mikel Telo" userId="fe634e7b74a3d0f5" providerId="LiveId" clId="{FB4E64E3-AEF8-4D23-973F-4D70BECA12CB}" dt="2024-12-17T09:29:41.369" v="866" actId="1076"/>
        <pc:sldMkLst>
          <pc:docMk/>
          <pc:sldMk cId="0" sldId="263"/>
        </pc:sldMkLst>
        <pc:picChg chg="mod">
          <ac:chgData name="Mikel Telo" userId="fe634e7b74a3d0f5" providerId="LiveId" clId="{FB4E64E3-AEF8-4D23-973F-4D70BECA12CB}" dt="2024-12-17T09:29:41.369" v="866" actId="1076"/>
          <ac:picMkLst>
            <pc:docMk/>
            <pc:sldMk cId="0" sldId="263"/>
            <ac:picMk id="2" creationId="{00000000-0000-0000-0000-000000000000}"/>
          </ac:picMkLst>
        </pc:picChg>
      </pc:sldChg>
      <pc:sldChg chg="addSp delSp modSp mod">
        <pc:chgData name="Mikel Telo" userId="fe634e7b74a3d0f5" providerId="LiveId" clId="{FB4E64E3-AEF8-4D23-973F-4D70BECA12CB}" dt="2024-12-17T09:53:32.564" v="895" actId="1076"/>
        <pc:sldMkLst>
          <pc:docMk/>
          <pc:sldMk cId="0" sldId="264"/>
        </pc:sldMkLst>
        <pc:picChg chg="del mod">
          <ac:chgData name="Mikel Telo" userId="fe634e7b74a3d0f5" providerId="LiveId" clId="{FB4E64E3-AEF8-4D23-973F-4D70BECA12CB}" dt="2024-12-17T09:52:14.598" v="889" actId="478"/>
          <ac:picMkLst>
            <pc:docMk/>
            <pc:sldMk cId="0" sldId="264"/>
            <ac:picMk id="2" creationId="{00000000-0000-0000-0000-000000000000}"/>
          </ac:picMkLst>
        </pc:picChg>
        <pc:picChg chg="add mod">
          <ac:chgData name="Mikel Telo" userId="fe634e7b74a3d0f5" providerId="LiveId" clId="{FB4E64E3-AEF8-4D23-973F-4D70BECA12CB}" dt="2024-12-17T09:53:32.564" v="895" actId="1076"/>
          <ac:picMkLst>
            <pc:docMk/>
            <pc:sldMk cId="0" sldId="264"/>
            <ac:picMk id="5" creationId="{8BB80B19-9BC6-B1B7-3761-434B2D095158}"/>
          </ac:picMkLst>
        </pc:picChg>
      </pc:sldChg>
      <pc:sldChg chg="ord">
        <pc:chgData name="Mikel Telo" userId="fe634e7b74a3d0f5" providerId="LiveId" clId="{FB4E64E3-AEF8-4D23-973F-4D70BECA12CB}" dt="2024-12-17T09:59:42.509" v="899"/>
        <pc:sldMkLst>
          <pc:docMk/>
          <pc:sldMk cId="0" sldId="265"/>
        </pc:sldMkLst>
      </pc:sldChg>
      <pc:sldChg chg="modSp mod">
        <pc:chgData name="Mikel Telo" userId="fe634e7b74a3d0f5" providerId="LiveId" clId="{FB4E64E3-AEF8-4D23-973F-4D70BECA12CB}" dt="2024-12-17T11:16:18.378" v="1054" actId="1076"/>
        <pc:sldMkLst>
          <pc:docMk/>
          <pc:sldMk cId="0" sldId="266"/>
        </pc:sldMkLst>
        <pc:spChg chg="mod">
          <ac:chgData name="Mikel Telo" userId="fe634e7b74a3d0f5" providerId="LiveId" clId="{FB4E64E3-AEF8-4D23-973F-4D70BECA12CB}" dt="2024-12-17T11:14:05.103" v="935"/>
          <ac:spMkLst>
            <pc:docMk/>
            <pc:sldMk cId="0" sldId="266"/>
            <ac:spMk id="3" creationId="{00000000-0000-0000-0000-000000000000}"/>
          </ac:spMkLst>
        </pc:spChg>
        <pc:spChg chg="mod">
          <ac:chgData name="Mikel Telo" userId="fe634e7b74a3d0f5" providerId="LiveId" clId="{FB4E64E3-AEF8-4D23-973F-4D70BECA12CB}" dt="2024-12-17T11:15:49.614" v="1023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Mikel Telo" userId="fe634e7b74a3d0f5" providerId="LiveId" clId="{FB4E64E3-AEF8-4D23-973F-4D70BECA12CB}" dt="2024-12-17T11:16:18.378" v="1054" actId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Mikel Telo" userId="fe634e7b74a3d0f5" providerId="LiveId" clId="{FB4E64E3-AEF8-4D23-973F-4D70BECA12CB}" dt="2024-12-17T11:16:08.481" v="1053" actId="20577"/>
          <ac:spMkLst>
            <pc:docMk/>
            <pc:sldMk cId="0" sldId="266"/>
            <ac:spMk id="8" creationId="{00000000-0000-0000-0000-000000000000}"/>
          </ac:spMkLst>
        </pc:spChg>
      </pc:sldChg>
    </pc:docChg>
  </pc:docChgLst>
  <pc:docChgLst>
    <pc:chgData name="Mikel Telo" userId="fe634e7b74a3d0f5" providerId="LiveId" clId="{FAE89342-C962-4C61-8A32-AFE9DF738B0C}"/>
    <pc:docChg chg="addSld delSld modSld sldOrd">
      <pc:chgData name="Mikel Telo" userId="fe634e7b74a3d0f5" providerId="LiveId" clId="{FAE89342-C962-4C61-8A32-AFE9DF738B0C}" dt="2024-12-18T13:03:30.392" v="121" actId="1035"/>
      <pc:docMkLst>
        <pc:docMk/>
      </pc:docMkLst>
      <pc:sldChg chg="ord">
        <pc:chgData name="Mikel Telo" userId="fe634e7b74a3d0f5" providerId="LiveId" clId="{FAE89342-C962-4C61-8A32-AFE9DF738B0C}" dt="2024-12-18T11:59:51.199" v="114"/>
        <pc:sldMkLst>
          <pc:docMk/>
          <pc:sldMk cId="0" sldId="257"/>
        </pc:sldMkLst>
      </pc:sldChg>
      <pc:sldChg chg="modSp mod">
        <pc:chgData name="Mikel Telo" userId="fe634e7b74a3d0f5" providerId="LiveId" clId="{FAE89342-C962-4C61-8A32-AFE9DF738B0C}" dt="2024-12-18T13:03:30.392" v="121" actId="1035"/>
        <pc:sldMkLst>
          <pc:docMk/>
          <pc:sldMk cId="0" sldId="280"/>
        </pc:sldMkLst>
        <pc:picChg chg="mod">
          <ac:chgData name="Mikel Telo" userId="fe634e7b74a3d0f5" providerId="LiveId" clId="{FAE89342-C962-4C61-8A32-AFE9DF738B0C}" dt="2024-12-18T13:03:30.392" v="121" actId="1035"/>
          <ac:picMkLst>
            <pc:docMk/>
            <pc:sldMk cId="0" sldId="280"/>
            <ac:picMk id="2" creationId="{00000000-0000-0000-0000-000000000000}"/>
          </ac:picMkLst>
        </pc:picChg>
      </pc:sldChg>
      <pc:sldChg chg="addSp modSp new del mod ord">
        <pc:chgData name="Mikel Telo" userId="fe634e7b74a3d0f5" providerId="LiveId" clId="{FAE89342-C962-4C61-8A32-AFE9DF738B0C}" dt="2024-12-18T11:59:53.465" v="115" actId="47"/>
        <pc:sldMkLst>
          <pc:docMk/>
          <pc:sldMk cId="3965483261" sldId="284"/>
        </pc:sldMkLst>
        <pc:spChg chg="add mod">
          <ac:chgData name="Mikel Telo" userId="fe634e7b74a3d0f5" providerId="LiveId" clId="{FAE89342-C962-4C61-8A32-AFE9DF738B0C}" dt="2024-12-18T11:49:59.896" v="112" actId="20577"/>
          <ac:spMkLst>
            <pc:docMk/>
            <pc:sldMk cId="3965483261" sldId="284"/>
            <ac:spMk id="2" creationId="{5D101DB4-ABC8-CB1C-9FAB-A2D9FD2F30D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Optimizador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 Digital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/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E7534785-3159-DEC4-4515-396AC7A9A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18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y medio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comunicación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ROI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4" y="1165843"/>
            <a:ext cx="5904459" cy="3406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9" y="7180064"/>
            <a:ext cx="4473654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813472E-BB0F-5A47-5C83-76594F1FC204}"/>
              </a:ext>
            </a:extLst>
          </p:cNvPr>
          <p:cNvSpPr/>
          <p:nvPr/>
        </p:nvSpPr>
        <p:spPr>
          <a:xfrm>
            <a:off x="626269" y="180727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Kmeans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,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8A2B02F-44A4-DBFB-6462-51AC2CA5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364" y="2782614"/>
            <a:ext cx="7765844" cy="4956568"/>
          </a:xfrm>
          <a:prstGeom prst="rect">
            <a:avLst/>
          </a:prstGeom>
        </p:spPr>
      </p:pic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25A1073-3AFA-DCB4-A489-D00498AB4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83" y="4572001"/>
            <a:ext cx="5904459" cy="33513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FD3233-7A5D-9004-A915-703DA0869E72}"/>
              </a:ext>
            </a:extLst>
          </p:cNvPr>
          <p:cNvSpPr txBox="1"/>
          <p:nvPr/>
        </p:nvSpPr>
        <p:spPr>
          <a:xfrm>
            <a:off x="6541363" y="1012358"/>
            <a:ext cx="7464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CampaignType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 </a:t>
            </a:r>
            <a:r>
              <a:rPr lang="en-US" sz="1600" b="1" dirty="0">
                <a:latin typeface="Agency FB" panose="020B0503020202020204" pitchFamily="34" charset="0"/>
              </a:rPr>
              <a:t>Awareness, Consideration, Conversion, Retention</a:t>
            </a:r>
          </a:p>
          <a:p>
            <a:endParaRPr lang="en-US" sz="1600" dirty="0">
              <a:latin typeface="Agency FB" panose="020B0503020202020204" pitchFamily="34" charset="0"/>
            </a:endParaRPr>
          </a:p>
          <a:p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CampaignChannel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: </a:t>
            </a:r>
            <a:r>
              <a:rPr lang="es-ES" sz="1600" b="1" dirty="0">
                <a:latin typeface="Agency FB" panose="020B0503020202020204" pitchFamily="34" charset="0"/>
              </a:rPr>
              <a:t>Email, PPC, </a:t>
            </a:r>
            <a:r>
              <a:rPr lang="es-ES" sz="1600" b="1" dirty="0" err="1">
                <a:latin typeface="Agency FB" panose="020B0503020202020204" pitchFamily="34" charset="0"/>
              </a:rPr>
              <a:t>Referral</a:t>
            </a:r>
            <a:r>
              <a:rPr lang="es-ES" sz="1600" b="1" dirty="0">
                <a:latin typeface="Agency FB" panose="020B0503020202020204" pitchFamily="34" charset="0"/>
              </a:rPr>
              <a:t>, SEO, Social Media</a:t>
            </a:r>
          </a:p>
          <a:p>
            <a:endParaRPr lang="es-ES" sz="1600" dirty="0">
              <a:latin typeface="Agency FB" panose="020B0503020202020204" pitchFamily="34" charset="0"/>
            </a:endParaRPr>
          </a:p>
          <a:p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Client: </a:t>
            </a:r>
            <a:r>
              <a:rPr lang="es-ES" sz="1600" b="1" dirty="0">
                <a:latin typeface="Agency FB" panose="020B0503020202020204" pitchFamily="34" charset="0"/>
              </a:rPr>
              <a:t>Age, </a:t>
            </a:r>
            <a:r>
              <a:rPr lang="es-ES" sz="1600" b="1" dirty="0" err="1">
                <a:latin typeface="Agency FB" panose="020B0503020202020204" pitchFamily="34" charset="0"/>
              </a:rPr>
              <a:t>Income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Gender</a:t>
            </a:r>
            <a:r>
              <a:rPr lang="es-ES" sz="1600" b="1" dirty="0">
                <a:latin typeface="Agency FB" panose="020B0503020202020204" pitchFamily="34" charset="0"/>
              </a:rPr>
              <a:t>; </a:t>
            </a:r>
            <a:r>
              <a:rPr lang="es-ES" sz="1600" b="1" dirty="0" err="1">
                <a:latin typeface="Agency FB" panose="020B0503020202020204" pitchFamily="34" charset="0"/>
              </a:rPr>
              <a:t>ClickThroughRate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ConversionRate</a:t>
            </a:r>
            <a:r>
              <a:rPr lang="es-ES" sz="1600" b="1" dirty="0">
                <a:latin typeface="Agency FB" panose="020B0503020202020204" pitchFamily="34" charset="0"/>
              </a:rPr>
              <a:t>;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TimeOnSite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WebsiteVisits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PagesPerVisit</a:t>
            </a:r>
            <a:r>
              <a:rPr lang="es-ES" sz="1600" b="1" dirty="0">
                <a:latin typeface="Agency FB" panose="020B0503020202020204" pitchFamily="34" charset="0"/>
              </a:rPr>
              <a:t>), </a:t>
            </a:r>
            <a:r>
              <a:rPr lang="es-ES" sz="1600" b="1" dirty="0" err="1">
                <a:latin typeface="Agency FB" panose="020B0503020202020204" pitchFamily="34" charset="0"/>
              </a:rPr>
              <a:t>SocialShares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EmailClicks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EmailOpens</a:t>
            </a:r>
            <a:r>
              <a:rPr lang="es-ES" sz="1600" b="1" dirty="0">
                <a:latin typeface="Agency FB" panose="020B0503020202020204" pitchFamily="34" charset="0"/>
              </a:rPr>
              <a:t>), </a:t>
            </a:r>
            <a:r>
              <a:rPr lang="es-ES" sz="1600" b="1" dirty="0" err="1">
                <a:latin typeface="Agency FB" panose="020B0503020202020204" pitchFamily="34" charset="0"/>
              </a:rPr>
              <a:t>PreviousPurchases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LoyaltyPoints</a:t>
            </a:r>
            <a:endParaRPr lang="es-ES" sz="16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campañas de marketing digital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redefinida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Reasinados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CampaignType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y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CampaingChannel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a cliente.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Reasignación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AdSpent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(Regressor)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nuevo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campaña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Predecir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las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conversiones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el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modelo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entrenado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Una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vez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realizadas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predicciones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visualizar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nueva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campana vs la original.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5" y="398581"/>
            <a:ext cx="14440293" cy="355225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" y="4228029"/>
            <a:ext cx="14440293" cy="35522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B9A4A89-3FCB-EF07-E0A0-BCD8BD78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2" r="2051" b="-1"/>
          <a:stretch/>
        </p:blipFill>
        <p:spPr>
          <a:xfrm>
            <a:off x="2003368" y="10"/>
            <a:ext cx="12627033" cy="82295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2" name="Arc 91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330224" y="931018"/>
            <a:ext cx="3585478" cy="358547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2890" y="6779623"/>
            <a:ext cx="655320" cy="655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74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5" y="364039"/>
            <a:ext cx="14437170" cy="355148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5" y="4339855"/>
            <a:ext cx="14437170" cy="35514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Análisis de Resultados: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como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ConversionRate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LoyaltyPoints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podrian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introducir sesgos, se han evaluado los modelos sin ellas con similares resultados.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clusterización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el análisis de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Feature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Importance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optimizaron estrategias segmentadas.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Falta información de productos, márgenes y temporalidad para analizar ROI y métricas financieras.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Recopilar más datos: Productos, márgenes, costos y datos temporales para medir ROI y tendencias.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Refinar simulaciones: Ajustar campañas específicas (¿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Awareness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?,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Consideration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).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calidad de datos: Minimizar sesgos, asegurar datos precisos, así como disponer de objetivos de marketing.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Conclusión: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Los resultados optimizan campañas generales, pero se necesita mejorar la calidad y detalle de los datos para aumentar la precisión y utilidad de las recomendaciones.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1135" y="4786669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CLIENTE: 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1135" y="5228867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PRODUCTO: 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51135" y="5671066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¿Ecommerce?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51135" y="611326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51135" y="6555462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97659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11" y="4786669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228867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56911" y="5671066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campañas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11" y="611326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656911" y="655546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656911" y="6997660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ROI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EDA y preprocesado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8533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Limpieza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8533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datos faltantes, duplicados ni valores atípicos.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8533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Eliminación de 2 columnas con valores continuos.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8533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correlaciones lineales fuertes target-variables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48533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Distribución normalizada, target desbalanceado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48801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48801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48801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48801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48801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Class_weight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="balanced"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90" y="4021560"/>
            <a:ext cx="4598574" cy="32640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47794A-EDB9-4159-B97A-F230D5A5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364" y="3999952"/>
            <a:ext cx="4561096" cy="35493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75CC125-067A-1B60-7887-0A6E9FC40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85" y="3976632"/>
            <a:ext cx="4598573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10" y="209629"/>
            <a:ext cx="14440190" cy="3862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10" y="4072294"/>
            <a:ext cx="14124468" cy="37782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" y="3566440"/>
            <a:ext cx="8245436" cy="4002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8685D66-0CA9-B132-B3A0-635B54C16A5D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1B341-BEA7-C2F0-1D3E-B708156BCCE5}"/>
              </a:ext>
            </a:extLst>
          </p:cNvPr>
          <p:cNvSpPr txBox="1"/>
          <p:nvPr/>
        </p:nvSpPr>
        <p:spPr>
          <a:xfrm>
            <a:off x="9890564" y="320516"/>
            <a:ext cx="458545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EmailOpens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ClickThroughRate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AdSpend</a:t>
            </a:r>
            <a:endParaRPr lang="es-ES" b="1" dirty="0">
              <a:latin typeface="Agency FB" panose="020B0503020202020204" pitchFamily="34" charset="0"/>
            </a:endParaRPr>
          </a:p>
          <a:p>
            <a:pPr lvl="1"/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LoyaltyPoints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PreviousPurchases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Awareness: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7F3E055-1FD8-B89C-4D7D-A1CB3C66D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75" y="1244996"/>
            <a:ext cx="8245436" cy="2205605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4D7836B0-FFF3-AB72-8742-90875C99D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106" y="6345621"/>
            <a:ext cx="2303586" cy="1295767"/>
          </a:xfrm>
          <a:prstGeom prst="rect">
            <a:avLst/>
          </a:prstGeom>
        </p:spPr>
      </p:pic>
      <p:pic>
        <p:nvPicPr>
          <p:cNvPr id="11" name="Imagen 10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6D73031-92EA-5335-09F9-F0C46448B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6387" y="4390697"/>
            <a:ext cx="1436380" cy="1436380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0D280FD-C6BB-D0E9-3C91-DF59DCE8C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1403" y="2189333"/>
            <a:ext cx="2096509" cy="1489109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E83EDA89-DF9A-8A5A-ACBA-4DB4B2E3C6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3857" y="655914"/>
            <a:ext cx="1927811" cy="8263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959" y="1136647"/>
            <a:ext cx="5715000" cy="6262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B0D0895-3E62-C47C-FD86-0D7FE3B0D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47" y="1088915"/>
            <a:ext cx="5805709" cy="2818160"/>
          </a:xfrm>
          <a:prstGeom prst="rect">
            <a:avLst/>
          </a:prstGeom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4D7E6081-B66C-3F9C-25E4-9DC269B64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14" y="3926145"/>
            <a:ext cx="7594176" cy="42585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D8039799-4154-B9B7-5BFF-2FF2DE0524C6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744</Words>
  <Application>Microsoft Office PowerPoint</Application>
  <PresentationFormat>Personalizado</PresentationFormat>
  <Paragraphs>151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Agency FB</vt:lpstr>
      <vt:lpstr>Calibri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1</cp:revision>
  <dcterms:created xsi:type="dcterms:W3CDTF">2024-12-16T23:55:37Z</dcterms:created>
  <dcterms:modified xsi:type="dcterms:W3CDTF">2024-12-18T13:03:37Z</dcterms:modified>
</cp:coreProperties>
</file>